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16"/>
  </p:notesMasterIdLst>
  <p:handoutMasterIdLst>
    <p:handoutMasterId r:id="rId17"/>
  </p:handoutMasterIdLst>
  <p:sldIdLst>
    <p:sldId id="256" r:id="rId5"/>
    <p:sldId id="257" r:id="rId6"/>
    <p:sldId id="262" r:id="rId7"/>
    <p:sldId id="269" r:id="rId8"/>
    <p:sldId id="263" r:id="rId9"/>
    <p:sldId id="264" r:id="rId10"/>
    <p:sldId id="265" r:id="rId11"/>
    <p:sldId id="266" r:id="rId12"/>
    <p:sldId id="267" r:id="rId13"/>
    <p:sldId id="268"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9.png"/><Relationship Id="rId7" Type="http://schemas.openxmlformats.org/officeDocument/2006/relationships/image" Target="../media/image10.png"/><Relationship Id="rId2" Type="http://schemas.openxmlformats.org/officeDocument/2006/relationships/image" Target="../media/image8.jpg"/><Relationship Id="rId1" Type="http://schemas.openxmlformats.org/officeDocument/2006/relationships/image" Target="../media/image7.jpg"/><Relationship Id="rId6"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9.png"/><Relationship Id="rId7" Type="http://schemas.openxmlformats.org/officeDocument/2006/relationships/image" Target="../media/image10.png"/><Relationship Id="rId2" Type="http://schemas.openxmlformats.org/officeDocument/2006/relationships/image" Target="../media/image8.jpg"/><Relationship Id="rId1" Type="http://schemas.openxmlformats.org/officeDocument/2006/relationships/image" Target="../media/image7.jpg"/><Relationship Id="rId6"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icontext_colorful5" csCatId="colorful" phldr="1"/>
      <dgm:spPr/>
      <dgm:t>
        <a:bodyPr/>
        <a:lstStyle/>
        <a:p>
          <a:endParaRPr lang="en-US"/>
        </a:p>
      </dgm:t>
    </dgm:pt>
    <dgm:pt modelId="{AAC263CB-8256-4B03-92FE-1622698FB3E9}">
      <dgm:prSet custT="1"/>
      <dgm:spPr/>
      <dgm:t>
        <a:bodyPr/>
        <a:lstStyle/>
        <a:p>
          <a:pPr>
            <a:lnSpc>
              <a:spcPct val="100000"/>
            </a:lnSpc>
          </a:pPr>
          <a:r>
            <a:rPr lang="en-US" sz="1800" dirty="0" smtClean="0"/>
            <a:t>DATA PREPARATION</a:t>
          </a:r>
          <a:endParaRPr lang="en-US" sz="1800" dirty="0"/>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custT="1"/>
      <dgm:spPr/>
      <dgm:t>
        <a:bodyPr/>
        <a:lstStyle/>
        <a:p>
          <a:pPr>
            <a:lnSpc>
              <a:spcPct val="100000"/>
            </a:lnSpc>
          </a:pPr>
          <a:r>
            <a:rPr lang="en-US" sz="1800" dirty="0" smtClean="0"/>
            <a:t>POPULARITY BASED</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93A6A030-ABAB-4EFA-B539-0FDB3E07C1EF}">
      <dgm:prSet custT="1"/>
      <dgm:spPr/>
      <dgm:t>
        <a:bodyPr/>
        <a:lstStyle/>
        <a:p>
          <a:pPr>
            <a:lnSpc>
              <a:spcPct val="100000"/>
            </a:lnSpc>
          </a:pPr>
          <a:r>
            <a:rPr lang="en-US" sz="1800" dirty="0" smtClean="0"/>
            <a:t>COLLABORATIVE BASED</a:t>
          </a:r>
          <a:r>
            <a:rPr lang="en-US" sz="2100" dirty="0" smtClean="0"/>
            <a:t> </a:t>
          </a:r>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custT="1"/>
      <dgm:spPr/>
      <dgm:t>
        <a:bodyPr/>
        <a:lstStyle/>
        <a:p>
          <a:pPr>
            <a:lnSpc>
              <a:spcPct val="100000"/>
            </a:lnSpc>
          </a:pPr>
          <a:r>
            <a:rPr lang="en-US" sz="1800" dirty="0" smtClean="0"/>
            <a:t>CONTENT BASED</a:t>
          </a:r>
          <a:endParaRPr lang="en-US" sz="1800" dirty="0"/>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62F8266B-222B-4ACF-8613-2C8D6376E5BD}" type="pres">
      <dgm:prSet presAssocID="{D4503D04-C97E-4622-AE07-D0307CB3B4CA}" presName="root" presStyleCnt="0">
        <dgm:presLayoutVars>
          <dgm:dir/>
          <dgm:resizeHandles val="exact"/>
        </dgm:presLayoutVars>
      </dgm:prSet>
      <dgm:spPr/>
      <dgm:t>
        <a:bodyPr/>
        <a:lstStyle/>
        <a:p>
          <a:endParaRPr lang="en-US"/>
        </a:p>
      </dgm:t>
    </dgm:pt>
    <dgm:pt modelId="{34FD8F56-D6B7-417A-923A-010E4B5FF0CD}" type="pres">
      <dgm:prSet presAssocID="{AAC263CB-8256-4B03-92FE-1622698FB3E9}" presName="compNode" presStyleCnt="0"/>
      <dgm:spPr/>
    </dgm:pt>
    <dgm:pt modelId="{08450877-B8C0-4FE2-B6DB-B88F20C8574C}" type="pres">
      <dgm:prSet presAssocID="{AAC263CB-8256-4B03-92FE-1622698FB3E9}" presName="bgRect" presStyleLbl="bgShp" presStyleIdx="0" presStyleCnt="4"/>
      <dgm:spPr/>
    </dgm:pt>
    <dgm:pt modelId="{BB7E5F84-64F2-4718-BACC-301BBCDC9D3A}" type="pres">
      <dgm:prSet presAssocID="{AAC263CB-8256-4B03-92FE-1622698FB3E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t>
        <a:bodyPr/>
        <a:lstStyle/>
        <a:p>
          <a:endParaRPr lang="en-US"/>
        </a:p>
      </dgm:t>
      <dgm:extLst/>
    </dgm:pt>
    <dgm:pt modelId="{D7E1920B-5F09-4283-BAA8-B0012E66F14A}" type="pres">
      <dgm:prSet presAssocID="{AAC263CB-8256-4B03-92FE-1622698FB3E9}" presName="spaceRect" presStyleCnt="0"/>
      <dgm:spPr/>
    </dgm:pt>
    <dgm:pt modelId="{30E9CA6C-A0F7-4BE8-9B77-EE5C9EF005B7}" type="pres">
      <dgm:prSet presAssocID="{AAC263CB-8256-4B03-92FE-1622698FB3E9}" presName="parTx" presStyleLbl="revTx" presStyleIdx="0" presStyleCnt="4" custScaleX="113292">
        <dgm:presLayoutVars>
          <dgm:chMax val="0"/>
          <dgm:chPref val="0"/>
        </dgm:presLayoutVars>
      </dgm:prSet>
      <dgm:spPr/>
      <dgm:t>
        <a:bodyPr/>
        <a:lstStyle/>
        <a:p>
          <a:endParaRPr lang="en-US"/>
        </a:p>
      </dgm:t>
    </dgm:pt>
    <dgm:pt modelId="{75497209-36D8-474C-9F50-43B26DAE367B}" type="pres">
      <dgm:prSet presAssocID="{808B76D0-8EC7-469A-93AC-7A6017188A9D}" presName="sibTrans" presStyleCnt="0"/>
      <dgm:spPr/>
    </dgm:pt>
    <dgm:pt modelId="{FB1D870E-AB7C-40E3-AA7F-3EC612E6F71C}" type="pres">
      <dgm:prSet presAssocID="{4E8D2E69-0173-4BD3-B96A-7A9C5DD12B47}" presName="compNode" presStyleCnt="0"/>
      <dgm:spPr/>
    </dgm:pt>
    <dgm:pt modelId="{B9A40EDB-694E-464C-8356-AEE8787842F2}" type="pres">
      <dgm:prSet presAssocID="{4E8D2E69-0173-4BD3-B96A-7A9C5DD12B47}" presName="bgRect" presStyleLbl="bgShp" presStyleIdx="1" presStyleCnt="4"/>
      <dgm:spPr/>
    </dgm:pt>
    <dgm:pt modelId="{8B8D9FA1-74BB-4EA5-B65F-49B870DCE4EB}" type="pres">
      <dgm:prSet presAssocID="{4E8D2E69-0173-4BD3-B96A-7A9C5DD12B47}" presName="iconRect" presStyleLbl="nod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l="-46000" r="-46000"/>
          </a:stretch>
        </a:blipFill>
      </dgm:spPr>
      <dgm:t>
        <a:bodyPr/>
        <a:lstStyle/>
        <a:p>
          <a:endParaRPr lang="en-US"/>
        </a:p>
      </dgm:t>
      <dgm:extLst/>
    </dgm:pt>
    <dgm:pt modelId="{FE35795C-E288-448C-BF98-006011EF35C1}" type="pres">
      <dgm:prSet presAssocID="{4E8D2E69-0173-4BD3-B96A-7A9C5DD12B47}" presName="spaceRect" presStyleCnt="0"/>
      <dgm:spPr/>
    </dgm:pt>
    <dgm:pt modelId="{4258831D-960B-4D2D-A65E-513B92084C01}" type="pres">
      <dgm:prSet presAssocID="{4E8D2E69-0173-4BD3-B96A-7A9C5DD12B47}" presName="parTx" presStyleLbl="revTx" presStyleIdx="1" presStyleCnt="4" custScaleX="113577">
        <dgm:presLayoutVars>
          <dgm:chMax val="0"/>
          <dgm:chPref val="0"/>
        </dgm:presLayoutVars>
      </dgm:prSet>
      <dgm:spPr/>
      <dgm:t>
        <a:bodyPr/>
        <a:lstStyle/>
        <a:p>
          <a:endParaRPr lang="en-US"/>
        </a:p>
      </dgm:t>
    </dgm:pt>
    <dgm:pt modelId="{4849AED6-7C24-47EC-B39A-6EC2169AAAEC}" type="pres">
      <dgm:prSet presAssocID="{FEF1E80E-8A9E-4B0A-817C-2A4CFDCF3FB2}" presName="sibTrans" presStyleCnt="0"/>
      <dgm:spPr/>
    </dgm:pt>
    <dgm:pt modelId="{344EF6F7-386A-468B-9D66-8046D158DFC8}" type="pres">
      <dgm:prSet presAssocID="{93A6A030-ABAB-4EFA-B539-0FDB3E07C1EF}" presName="compNode" presStyleCnt="0"/>
      <dgm:spPr/>
    </dgm:pt>
    <dgm:pt modelId="{9DD6C5DE-B838-492F-B4A8-49E4DE8C5CF5}" type="pres">
      <dgm:prSet presAssocID="{93A6A030-ABAB-4EFA-B539-0FDB3E07C1EF}" presName="bgRect" presStyleLbl="bgShp" presStyleIdx="2" presStyleCnt="4"/>
      <dgm:spPr/>
    </dgm:pt>
    <dgm:pt modelId="{3CD2D8A7-CAF8-4A2F-A324-BDF8CFA66908}" type="pres">
      <dgm:prSet presAssocID="{93A6A030-ABAB-4EFA-B539-0FDB3E07C1EF}" presName="iconRect" presStyleLbl="node1" presStyleIdx="2"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dgm:spPr>
      <dgm:extLst>
        <a:ext uri="{E40237B7-FDA0-4F09-8148-C483321AD2D9}">
          <dgm14:cNvPr xmlns:dgm14="http://schemas.microsoft.com/office/drawing/2010/diagram" id="0" name="" descr="Cloud Computing"/>
        </a:ext>
      </dgm:extLst>
    </dgm:pt>
    <dgm:pt modelId="{343D945D-C209-4E7A-8D9B-BCF7127718D8}" type="pres">
      <dgm:prSet presAssocID="{93A6A030-ABAB-4EFA-B539-0FDB3E07C1EF}" presName="spaceRect" presStyleCnt="0"/>
      <dgm:spPr/>
    </dgm:pt>
    <dgm:pt modelId="{ECA97BE5-E798-4AEE-9404-4E43192F5136}" type="pres">
      <dgm:prSet presAssocID="{93A6A030-ABAB-4EFA-B539-0FDB3E07C1EF}" presName="parTx" presStyleLbl="revTx" presStyleIdx="2" presStyleCnt="4" custScaleX="117807">
        <dgm:presLayoutVars>
          <dgm:chMax val="0"/>
          <dgm:chPref val="0"/>
        </dgm:presLayoutVars>
      </dgm:prSet>
      <dgm:spPr/>
      <dgm:t>
        <a:bodyPr/>
        <a:lstStyle/>
        <a:p>
          <a:endParaRPr lang="en-US"/>
        </a:p>
      </dgm:t>
    </dgm:pt>
    <dgm:pt modelId="{C890CB11-26D0-4233-A3B2-FE616B33A810}" type="pres">
      <dgm:prSet presAssocID="{BFE0749E-E343-4A6F-BD09-2810EE6B4BD7}" presName="sibTrans" presStyleCnt="0"/>
      <dgm:spPr/>
    </dgm:pt>
    <dgm:pt modelId="{25E7A08B-6A02-49D1-8C9D-FCE9C92A1AC5}" type="pres">
      <dgm:prSet presAssocID="{76D56F19-2708-49DB-8F92-D8AC45F23A9A}" presName="compNode" presStyleCnt="0"/>
      <dgm:spPr/>
    </dgm:pt>
    <dgm:pt modelId="{984F7435-4B4C-47D4-B03E-CC8917BDBDBB}" type="pres">
      <dgm:prSet presAssocID="{76D56F19-2708-49DB-8F92-D8AC45F23A9A}" presName="bgRect" presStyleLbl="bgShp" presStyleIdx="3" presStyleCnt="4"/>
      <dgm:spPr/>
    </dgm:pt>
    <dgm:pt modelId="{D3271400-E9D7-4481-8E98-7952ACC542C2}" type="pres">
      <dgm:prSet presAssocID="{76D56F19-2708-49DB-8F92-D8AC45F23A9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dgm:spPr>
      <dgm:extLst>
        <a:ext uri="{E40237B7-FDA0-4F09-8148-C483321AD2D9}">
          <dgm14:cNvPr xmlns:dgm14="http://schemas.microsoft.com/office/drawing/2010/diagram" id="0" name="" descr="Server"/>
        </a:ext>
      </dgm:extLst>
    </dgm:pt>
    <dgm:pt modelId="{3EB25EBA-A880-4DC7-908E-0568144BFBD1}" type="pres">
      <dgm:prSet presAssocID="{76D56F19-2708-49DB-8F92-D8AC45F23A9A}" presName="spaceRect" presStyleCnt="0"/>
      <dgm:spPr/>
    </dgm:pt>
    <dgm:pt modelId="{F2EA86B5-8AF6-40E0-BDDB-512587036C8B}" type="pres">
      <dgm:prSet presAssocID="{76D56F19-2708-49DB-8F92-D8AC45F23A9A}" presName="parTx" presStyleLbl="revTx" presStyleIdx="3" presStyleCnt="4" custScaleX="112885">
        <dgm:presLayoutVars>
          <dgm:chMax val="0"/>
          <dgm:chPref val="0"/>
        </dgm:presLayoutVars>
      </dgm:prSet>
      <dgm:spPr/>
      <dgm:t>
        <a:bodyPr/>
        <a:lstStyle/>
        <a:p>
          <a:endParaRPr lang="en-US"/>
        </a:p>
      </dgm:t>
    </dgm:pt>
  </dgm:ptLst>
  <dgm:cxnLst>
    <dgm:cxn modelId="{C5E94186-9CB6-4C42-92B3-C546CC53A7B9}" srcId="{D4503D04-C97E-4622-AE07-D0307CB3B4CA}" destId="{AAC263CB-8256-4B03-92FE-1622698FB3E9}" srcOrd="0" destOrd="0" parTransId="{0BEED663-FC38-4EAD-940F-4C475D2C87DB}" sibTransId="{808B76D0-8EC7-469A-93AC-7A6017188A9D}"/>
    <dgm:cxn modelId="{AFE0042D-F8CA-4F9C-B780-65750DC87CEC}" type="presOf" srcId="{76D56F19-2708-49DB-8F92-D8AC45F23A9A}" destId="{F2EA86B5-8AF6-40E0-BDDB-512587036C8B}" srcOrd="0" destOrd="0" presId="urn:microsoft.com/office/officeart/2018/2/layout/IconVerticalSolidList"/>
    <dgm:cxn modelId="{0F866C41-EB5F-47BD-A2CD-A58671F15B67}" srcId="{D4503D04-C97E-4622-AE07-D0307CB3B4CA}" destId="{4E8D2E69-0173-4BD3-B96A-7A9C5DD12B47}" srcOrd="1" destOrd="0" parTransId="{B954BF22-E3B3-4A1C-802E-590228BE2D9C}" sibTransId="{FEF1E80E-8A9E-4B0A-817C-2A4CFDCF3FB2}"/>
    <dgm:cxn modelId="{9DACE70A-4FEB-433A-900C-46A1377C5716}" type="presOf" srcId="{AAC263CB-8256-4B03-92FE-1622698FB3E9}" destId="{30E9CA6C-A0F7-4BE8-9B77-EE5C9EF005B7}" srcOrd="0" destOrd="0" presId="urn:microsoft.com/office/officeart/2018/2/layout/IconVerticalSolidList"/>
    <dgm:cxn modelId="{F248DBAE-9D9B-462B-998C-1322E596929F}" type="presOf" srcId="{93A6A030-ABAB-4EFA-B539-0FDB3E07C1EF}" destId="{ECA97BE5-E798-4AEE-9404-4E43192F5136}" srcOrd="0" destOrd="0" presId="urn:microsoft.com/office/officeart/2018/2/layout/IconVerticalSolidList"/>
    <dgm:cxn modelId="{F236B04A-0845-45D6-B99A-98DBB252074F}" type="presOf" srcId="{4E8D2E69-0173-4BD3-B96A-7A9C5DD12B47}" destId="{4258831D-960B-4D2D-A65E-513B92084C01}" srcOrd="0" destOrd="0" presId="urn:microsoft.com/office/officeart/2018/2/layout/IconVerticalSolidList"/>
    <dgm:cxn modelId="{66D0D100-FB07-44A7-8ACC-C79CE174D2D7}" type="presOf" srcId="{D4503D04-C97E-4622-AE07-D0307CB3B4CA}" destId="{62F8266B-222B-4ACF-8613-2C8D6376E5BD}" srcOrd="0" destOrd="0" presId="urn:microsoft.com/office/officeart/2018/2/layout/IconVerticalSolidList"/>
    <dgm:cxn modelId="{32E90211-17E0-4DDF-9274-DD3E46D811B8}" srcId="{D4503D04-C97E-4622-AE07-D0307CB3B4CA}" destId="{76D56F19-2708-49DB-8F92-D8AC45F23A9A}" srcOrd="3" destOrd="0" parTransId="{9D5610C2-0A12-494A-AC46-8DD17C08B09F}" sibTransId="{EC8965A1-F755-4945-8AAC-DCF1F68F011E}"/>
    <dgm:cxn modelId="{4B40C8DC-6B57-4F5B-8440-7241C649700B}" srcId="{D4503D04-C97E-4622-AE07-D0307CB3B4CA}" destId="{93A6A030-ABAB-4EFA-B539-0FDB3E07C1EF}" srcOrd="2" destOrd="0" parTransId="{3D674B97-6DC6-4A12-85BA-0976D3064237}" sibTransId="{BFE0749E-E343-4A6F-BD09-2810EE6B4BD7}"/>
    <dgm:cxn modelId="{8CA5002F-95FA-436B-966F-7B8BA099F8C0}" type="presParOf" srcId="{62F8266B-222B-4ACF-8613-2C8D6376E5BD}" destId="{34FD8F56-D6B7-417A-923A-010E4B5FF0CD}" srcOrd="0" destOrd="0" presId="urn:microsoft.com/office/officeart/2018/2/layout/IconVerticalSolidList"/>
    <dgm:cxn modelId="{3E84FCFB-F2E6-496C-9124-8BCCBAF7581E}" type="presParOf" srcId="{34FD8F56-D6B7-417A-923A-010E4B5FF0CD}" destId="{08450877-B8C0-4FE2-B6DB-B88F20C8574C}" srcOrd="0" destOrd="0" presId="urn:microsoft.com/office/officeart/2018/2/layout/IconVerticalSolidList"/>
    <dgm:cxn modelId="{5AAB9D67-2058-4B02-ACAE-9010504CFA8D}" type="presParOf" srcId="{34FD8F56-D6B7-417A-923A-010E4B5FF0CD}" destId="{BB7E5F84-64F2-4718-BACC-301BBCDC9D3A}" srcOrd="1" destOrd="0" presId="urn:microsoft.com/office/officeart/2018/2/layout/IconVerticalSolidList"/>
    <dgm:cxn modelId="{60640685-0CF7-48C8-A8EF-553779FD445D}" type="presParOf" srcId="{34FD8F56-D6B7-417A-923A-010E4B5FF0CD}" destId="{D7E1920B-5F09-4283-BAA8-B0012E66F14A}" srcOrd="2" destOrd="0" presId="urn:microsoft.com/office/officeart/2018/2/layout/IconVerticalSolidList"/>
    <dgm:cxn modelId="{6FE12CDB-D070-4C97-8AE1-997533C4A8AB}" type="presParOf" srcId="{34FD8F56-D6B7-417A-923A-010E4B5FF0CD}" destId="{30E9CA6C-A0F7-4BE8-9B77-EE5C9EF005B7}" srcOrd="3" destOrd="0" presId="urn:microsoft.com/office/officeart/2018/2/layout/IconVerticalSolidList"/>
    <dgm:cxn modelId="{89F45104-A3AE-4AA5-8376-E3E54E87635B}" type="presParOf" srcId="{62F8266B-222B-4ACF-8613-2C8D6376E5BD}" destId="{75497209-36D8-474C-9F50-43B26DAE367B}" srcOrd="1" destOrd="0" presId="urn:microsoft.com/office/officeart/2018/2/layout/IconVerticalSolidList"/>
    <dgm:cxn modelId="{F53E1E41-AFBD-4F42-B954-620893A507D2}" type="presParOf" srcId="{62F8266B-222B-4ACF-8613-2C8D6376E5BD}" destId="{FB1D870E-AB7C-40E3-AA7F-3EC612E6F71C}" srcOrd="2" destOrd="0" presId="urn:microsoft.com/office/officeart/2018/2/layout/IconVerticalSolidList"/>
    <dgm:cxn modelId="{ECA76847-5AC0-4769-B961-BD6FBFA2D2F3}" type="presParOf" srcId="{FB1D870E-AB7C-40E3-AA7F-3EC612E6F71C}" destId="{B9A40EDB-694E-464C-8356-AEE8787842F2}" srcOrd="0" destOrd="0" presId="urn:microsoft.com/office/officeart/2018/2/layout/IconVerticalSolidList"/>
    <dgm:cxn modelId="{E9875D05-A2CA-4949-A0EC-E659F0F81F59}" type="presParOf" srcId="{FB1D870E-AB7C-40E3-AA7F-3EC612E6F71C}" destId="{8B8D9FA1-74BB-4EA5-B65F-49B870DCE4EB}" srcOrd="1" destOrd="0" presId="urn:microsoft.com/office/officeart/2018/2/layout/IconVerticalSolidList"/>
    <dgm:cxn modelId="{F5076418-1870-49C0-A665-417CB498B6D1}" type="presParOf" srcId="{FB1D870E-AB7C-40E3-AA7F-3EC612E6F71C}" destId="{FE35795C-E288-448C-BF98-006011EF35C1}" srcOrd="2" destOrd="0" presId="urn:microsoft.com/office/officeart/2018/2/layout/IconVerticalSolidList"/>
    <dgm:cxn modelId="{8B6CAA02-B9CA-4F7C-A2C4-A376BC49C448}" type="presParOf" srcId="{FB1D870E-AB7C-40E3-AA7F-3EC612E6F71C}" destId="{4258831D-960B-4D2D-A65E-513B92084C01}" srcOrd="3" destOrd="0" presId="urn:microsoft.com/office/officeart/2018/2/layout/IconVerticalSolidList"/>
    <dgm:cxn modelId="{E0C19E8F-4424-498D-BF7E-0A0F0C17D704}" type="presParOf" srcId="{62F8266B-222B-4ACF-8613-2C8D6376E5BD}" destId="{4849AED6-7C24-47EC-B39A-6EC2169AAAEC}" srcOrd="3" destOrd="0" presId="urn:microsoft.com/office/officeart/2018/2/layout/IconVerticalSolidList"/>
    <dgm:cxn modelId="{ACAF17C3-08FB-4404-A101-25BA91958FE3}" type="presParOf" srcId="{62F8266B-222B-4ACF-8613-2C8D6376E5BD}" destId="{344EF6F7-386A-468B-9D66-8046D158DFC8}" srcOrd="4" destOrd="0" presId="urn:microsoft.com/office/officeart/2018/2/layout/IconVerticalSolidList"/>
    <dgm:cxn modelId="{AE175CB6-3E51-4A45-BD69-A7AF096E3CD2}" type="presParOf" srcId="{344EF6F7-386A-468B-9D66-8046D158DFC8}" destId="{9DD6C5DE-B838-492F-B4A8-49E4DE8C5CF5}" srcOrd="0" destOrd="0" presId="urn:microsoft.com/office/officeart/2018/2/layout/IconVerticalSolidList"/>
    <dgm:cxn modelId="{C47334AD-33FF-468C-A41A-E7D0A23484A4}" type="presParOf" srcId="{344EF6F7-386A-468B-9D66-8046D158DFC8}" destId="{3CD2D8A7-CAF8-4A2F-A324-BDF8CFA66908}" srcOrd="1" destOrd="0" presId="urn:microsoft.com/office/officeart/2018/2/layout/IconVerticalSolidList"/>
    <dgm:cxn modelId="{37DF411B-B4A0-44B4-B176-F8958F165CB2}" type="presParOf" srcId="{344EF6F7-386A-468B-9D66-8046D158DFC8}" destId="{343D945D-C209-4E7A-8D9B-BCF7127718D8}" srcOrd="2" destOrd="0" presId="urn:microsoft.com/office/officeart/2018/2/layout/IconVerticalSolidList"/>
    <dgm:cxn modelId="{43DACBA9-774B-4E88-8510-9265E34E50FA}" type="presParOf" srcId="{344EF6F7-386A-468B-9D66-8046D158DFC8}" destId="{ECA97BE5-E798-4AEE-9404-4E43192F5136}" srcOrd="3" destOrd="0" presId="urn:microsoft.com/office/officeart/2018/2/layout/IconVerticalSolidList"/>
    <dgm:cxn modelId="{0C339883-B66B-4487-B66D-1AA832FF598B}" type="presParOf" srcId="{62F8266B-222B-4ACF-8613-2C8D6376E5BD}" destId="{C890CB11-26D0-4233-A3B2-FE616B33A810}" srcOrd="5" destOrd="0" presId="urn:microsoft.com/office/officeart/2018/2/layout/IconVerticalSolidList"/>
    <dgm:cxn modelId="{0616937D-6FCD-4AA3-A503-BCBE4DCE75B1}" type="presParOf" srcId="{62F8266B-222B-4ACF-8613-2C8D6376E5BD}" destId="{25E7A08B-6A02-49D1-8C9D-FCE9C92A1AC5}" srcOrd="6" destOrd="0" presId="urn:microsoft.com/office/officeart/2018/2/layout/IconVerticalSolidList"/>
    <dgm:cxn modelId="{B186621D-A046-462B-BB0C-6236267E563B}" type="presParOf" srcId="{25E7A08B-6A02-49D1-8C9D-FCE9C92A1AC5}" destId="{984F7435-4B4C-47D4-B03E-CC8917BDBDBB}" srcOrd="0" destOrd="0" presId="urn:microsoft.com/office/officeart/2018/2/layout/IconVerticalSolidList"/>
    <dgm:cxn modelId="{F52693A5-0CDF-426A-86AB-E12EC26F0A8F}" type="presParOf" srcId="{25E7A08B-6A02-49D1-8C9D-FCE9C92A1AC5}" destId="{D3271400-E9D7-4481-8E98-7952ACC542C2}" srcOrd="1" destOrd="0" presId="urn:microsoft.com/office/officeart/2018/2/layout/IconVerticalSolidList"/>
    <dgm:cxn modelId="{A0E86A54-FEE6-445C-A5D8-E1BEB46BF402}" type="presParOf" srcId="{25E7A08B-6A02-49D1-8C9D-FCE9C92A1AC5}" destId="{3EB25EBA-A880-4DC7-908E-0568144BFBD1}" srcOrd="2" destOrd="0" presId="urn:microsoft.com/office/officeart/2018/2/layout/IconVerticalSolidList"/>
    <dgm:cxn modelId="{249C530D-BDAF-40DC-B153-C1C13BE8F861}" type="presParOf" srcId="{25E7A08B-6A02-49D1-8C9D-FCE9C92A1AC5}" destId="{F2EA86B5-8AF6-40E0-BDDB-512587036C8B}"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450877-B8C0-4FE2-B6DB-B88F20C8574C}">
      <dsp:nvSpPr>
        <dsp:cNvPr id="0" name=""/>
        <dsp:cNvSpPr/>
      </dsp:nvSpPr>
      <dsp:spPr>
        <a:xfrm>
          <a:off x="-123260" y="7840"/>
          <a:ext cx="3804803" cy="876006"/>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7E5F84-64F2-4718-BACC-301BBCDC9D3A}">
      <dsp:nvSpPr>
        <dsp:cNvPr id="0" name=""/>
        <dsp:cNvSpPr/>
      </dsp:nvSpPr>
      <dsp:spPr>
        <a:xfrm>
          <a:off x="141731" y="204942"/>
          <a:ext cx="481803" cy="48180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E9CA6C-A0F7-4BE8-9B77-EE5C9EF005B7}">
      <dsp:nvSpPr>
        <dsp:cNvPr id="0" name=""/>
        <dsp:cNvSpPr/>
      </dsp:nvSpPr>
      <dsp:spPr>
        <a:xfrm>
          <a:off x="703034" y="7840"/>
          <a:ext cx="3162021" cy="8760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711" tIns="92711" rIns="92711" bIns="92711" numCol="1" spcCol="1270" anchor="ctr" anchorCtr="0">
          <a:noAutofit/>
        </a:bodyPr>
        <a:lstStyle/>
        <a:p>
          <a:pPr lvl="0" algn="l" defTabSz="800100">
            <a:lnSpc>
              <a:spcPct val="100000"/>
            </a:lnSpc>
            <a:spcBef>
              <a:spcPct val="0"/>
            </a:spcBef>
            <a:spcAft>
              <a:spcPct val="35000"/>
            </a:spcAft>
          </a:pPr>
          <a:r>
            <a:rPr lang="en-US" sz="1800" kern="1200" dirty="0" smtClean="0"/>
            <a:t>DATA PREPARATION</a:t>
          </a:r>
          <a:endParaRPr lang="en-US" sz="1800" kern="1200" dirty="0"/>
        </a:p>
      </dsp:txBody>
      <dsp:txXfrm>
        <a:off x="703034" y="7840"/>
        <a:ext cx="3162021" cy="876006"/>
      </dsp:txXfrm>
    </dsp:sp>
    <dsp:sp modelId="{B9A40EDB-694E-464C-8356-AEE8787842F2}">
      <dsp:nvSpPr>
        <dsp:cNvPr id="0" name=""/>
        <dsp:cNvSpPr/>
      </dsp:nvSpPr>
      <dsp:spPr>
        <a:xfrm>
          <a:off x="-123260" y="1102848"/>
          <a:ext cx="3804803" cy="876006"/>
        </a:xfrm>
        <a:prstGeom prst="roundRect">
          <a:avLst>
            <a:gd name="adj" fmla="val 10000"/>
          </a:avLst>
        </a:prstGeom>
        <a:solidFill>
          <a:schemeClr val="accent5">
            <a:hueOff val="1420348"/>
            <a:satOff val="-9402"/>
            <a:lumOff val="-1634"/>
            <a:alphaOff val="0"/>
          </a:schemeClr>
        </a:solidFill>
        <a:ln>
          <a:noFill/>
        </a:ln>
        <a:effectLst/>
      </dsp:spPr>
      <dsp:style>
        <a:lnRef idx="0">
          <a:scrgbClr r="0" g="0" b="0"/>
        </a:lnRef>
        <a:fillRef idx="1">
          <a:scrgbClr r="0" g="0" b="0"/>
        </a:fillRef>
        <a:effectRef idx="0">
          <a:scrgbClr r="0" g="0" b="0"/>
        </a:effectRef>
        <a:fontRef idx="minor"/>
      </dsp:style>
    </dsp:sp>
    <dsp:sp modelId="{8B8D9FA1-74BB-4EA5-B65F-49B870DCE4EB}">
      <dsp:nvSpPr>
        <dsp:cNvPr id="0" name=""/>
        <dsp:cNvSpPr/>
      </dsp:nvSpPr>
      <dsp:spPr>
        <a:xfrm>
          <a:off x="141731" y="1299950"/>
          <a:ext cx="481803" cy="481803"/>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46000" r="-46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58831D-960B-4D2D-A65E-513B92084C01}">
      <dsp:nvSpPr>
        <dsp:cNvPr id="0" name=""/>
        <dsp:cNvSpPr/>
      </dsp:nvSpPr>
      <dsp:spPr>
        <a:xfrm>
          <a:off x="699057" y="1102848"/>
          <a:ext cx="3169975" cy="8760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711" tIns="92711" rIns="92711" bIns="92711" numCol="1" spcCol="1270" anchor="ctr" anchorCtr="0">
          <a:noAutofit/>
        </a:bodyPr>
        <a:lstStyle/>
        <a:p>
          <a:pPr lvl="0" algn="l" defTabSz="800100">
            <a:lnSpc>
              <a:spcPct val="100000"/>
            </a:lnSpc>
            <a:spcBef>
              <a:spcPct val="0"/>
            </a:spcBef>
            <a:spcAft>
              <a:spcPct val="35000"/>
            </a:spcAft>
          </a:pPr>
          <a:r>
            <a:rPr lang="en-US" sz="1800" kern="1200" dirty="0" smtClean="0"/>
            <a:t>POPULARITY BASED</a:t>
          </a:r>
        </a:p>
      </dsp:txBody>
      <dsp:txXfrm>
        <a:off x="699057" y="1102848"/>
        <a:ext cx="3169975" cy="876006"/>
      </dsp:txXfrm>
    </dsp:sp>
    <dsp:sp modelId="{9DD6C5DE-B838-492F-B4A8-49E4DE8C5CF5}">
      <dsp:nvSpPr>
        <dsp:cNvPr id="0" name=""/>
        <dsp:cNvSpPr/>
      </dsp:nvSpPr>
      <dsp:spPr>
        <a:xfrm>
          <a:off x="-123260" y="2197856"/>
          <a:ext cx="3804803" cy="876006"/>
        </a:xfrm>
        <a:prstGeom prst="roundRect">
          <a:avLst>
            <a:gd name="adj" fmla="val 10000"/>
          </a:avLst>
        </a:prstGeom>
        <a:solidFill>
          <a:schemeClr val="accent5">
            <a:hueOff val="2840696"/>
            <a:satOff val="-18805"/>
            <a:lumOff val="-3268"/>
            <a:alphaOff val="0"/>
          </a:schemeClr>
        </a:solidFill>
        <a:ln>
          <a:noFill/>
        </a:ln>
        <a:effectLst/>
      </dsp:spPr>
      <dsp:style>
        <a:lnRef idx="0">
          <a:scrgbClr r="0" g="0" b="0"/>
        </a:lnRef>
        <a:fillRef idx="1">
          <a:scrgbClr r="0" g="0" b="0"/>
        </a:fillRef>
        <a:effectRef idx="0">
          <a:scrgbClr r="0" g="0" b="0"/>
        </a:effectRef>
        <a:fontRef idx="minor"/>
      </dsp:style>
    </dsp:sp>
    <dsp:sp modelId="{3CD2D8A7-CAF8-4A2F-A324-BDF8CFA66908}">
      <dsp:nvSpPr>
        <dsp:cNvPr id="0" name=""/>
        <dsp:cNvSpPr/>
      </dsp:nvSpPr>
      <dsp:spPr>
        <a:xfrm>
          <a:off x="141731" y="2394958"/>
          <a:ext cx="481803" cy="48180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A97BE5-E798-4AEE-9404-4E43192F5136}">
      <dsp:nvSpPr>
        <dsp:cNvPr id="0" name=""/>
        <dsp:cNvSpPr/>
      </dsp:nvSpPr>
      <dsp:spPr>
        <a:xfrm>
          <a:off x="640027" y="2197856"/>
          <a:ext cx="3288036" cy="8760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711" tIns="92711" rIns="92711" bIns="92711" numCol="1" spcCol="1270" anchor="ctr" anchorCtr="0">
          <a:noAutofit/>
        </a:bodyPr>
        <a:lstStyle/>
        <a:p>
          <a:pPr lvl="0" algn="l" defTabSz="800100">
            <a:lnSpc>
              <a:spcPct val="100000"/>
            </a:lnSpc>
            <a:spcBef>
              <a:spcPct val="0"/>
            </a:spcBef>
            <a:spcAft>
              <a:spcPct val="35000"/>
            </a:spcAft>
          </a:pPr>
          <a:r>
            <a:rPr lang="en-US" sz="1800" kern="1200" dirty="0" smtClean="0"/>
            <a:t>COLLABORATIVE BASED</a:t>
          </a:r>
          <a:r>
            <a:rPr lang="en-US" sz="2100" kern="1200" dirty="0" smtClean="0"/>
            <a:t> </a:t>
          </a:r>
        </a:p>
      </dsp:txBody>
      <dsp:txXfrm>
        <a:off x="640027" y="2197856"/>
        <a:ext cx="3288036" cy="876006"/>
      </dsp:txXfrm>
    </dsp:sp>
    <dsp:sp modelId="{984F7435-4B4C-47D4-B03E-CC8917BDBDBB}">
      <dsp:nvSpPr>
        <dsp:cNvPr id="0" name=""/>
        <dsp:cNvSpPr/>
      </dsp:nvSpPr>
      <dsp:spPr>
        <a:xfrm>
          <a:off x="-123260" y="3292864"/>
          <a:ext cx="3804803" cy="876006"/>
        </a:xfrm>
        <a:prstGeom prst="roundRect">
          <a:avLst>
            <a:gd name="adj" fmla="val 10000"/>
          </a:avLst>
        </a:prstGeom>
        <a:solidFill>
          <a:schemeClr val="accent5">
            <a:hueOff val="4261045"/>
            <a:satOff val="-28207"/>
            <a:lumOff val="-4902"/>
            <a:alphaOff val="0"/>
          </a:schemeClr>
        </a:solidFill>
        <a:ln>
          <a:noFill/>
        </a:ln>
        <a:effectLst/>
      </dsp:spPr>
      <dsp:style>
        <a:lnRef idx="0">
          <a:scrgbClr r="0" g="0" b="0"/>
        </a:lnRef>
        <a:fillRef idx="1">
          <a:scrgbClr r="0" g="0" b="0"/>
        </a:fillRef>
        <a:effectRef idx="0">
          <a:scrgbClr r="0" g="0" b="0"/>
        </a:effectRef>
        <a:fontRef idx="minor"/>
      </dsp:style>
    </dsp:sp>
    <dsp:sp modelId="{D3271400-E9D7-4481-8E98-7952ACC542C2}">
      <dsp:nvSpPr>
        <dsp:cNvPr id="0" name=""/>
        <dsp:cNvSpPr/>
      </dsp:nvSpPr>
      <dsp:spPr>
        <a:xfrm>
          <a:off x="141731" y="3489966"/>
          <a:ext cx="481803" cy="48180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EA86B5-8AF6-40E0-BDDB-512587036C8B}">
      <dsp:nvSpPr>
        <dsp:cNvPr id="0" name=""/>
        <dsp:cNvSpPr/>
      </dsp:nvSpPr>
      <dsp:spPr>
        <a:xfrm>
          <a:off x="708714" y="3292864"/>
          <a:ext cx="3150661" cy="8760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711" tIns="92711" rIns="92711" bIns="92711" numCol="1" spcCol="1270" anchor="ctr" anchorCtr="0">
          <a:noAutofit/>
        </a:bodyPr>
        <a:lstStyle/>
        <a:p>
          <a:pPr lvl="0" algn="l" defTabSz="800100">
            <a:lnSpc>
              <a:spcPct val="100000"/>
            </a:lnSpc>
            <a:spcBef>
              <a:spcPct val="0"/>
            </a:spcBef>
            <a:spcAft>
              <a:spcPct val="35000"/>
            </a:spcAft>
          </a:pPr>
          <a:r>
            <a:rPr lang="en-US" sz="1800" kern="1200" dirty="0" smtClean="0"/>
            <a:t>CONTENT BASED</a:t>
          </a:r>
          <a:endParaRPr lang="en-US" sz="1800" kern="1200" dirty="0"/>
        </a:p>
      </dsp:txBody>
      <dsp:txXfrm>
        <a:off x="708714" y="3292864"/>
        <a:ext cx="3150661" cy="87600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6/20/2021</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1.svg>
</file>

<file path=ppt/media/image12.png>
</file>

<file path=ppt/media/image13.png>
</file>

<file path=ppt/media/image13.svg>
</file>

<file path=ppt/media/image14.png>
</file>

<file path=ppt/media/image15.png>
</file>

<file path=ppt/media/image16.jpg>
</file>

<file path=ppt/media/image17.jpeg>
</file>

<file path=ppt/media/image2.png>
</file>

<file path=ppt/media/image3.jpeg>
</file>

<file path=ppt/media/image4.jpeg>
</file>

<file path=ppt/media/image5.pn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6/20/2021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a:t>
            </a:fld>
            <a:endParaRPr lang="en-US" dirty="0"/>
          </a:p>
        </p:txBody>
      </p:sp>
    </p:spTree>
    <p:extLst>
      <p:ext uri="{BB962C8B-B14F-4D97-AF65-F5344CB8AC3E}">
        <p14:creationId xmlns:p14="http://schemas.microsoft.com/office/powerpoint/2010/main" val="134966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dirty="0"/>
          </a:p>
        </p:txBody>
      </p:sp>
    </p:spTree>
    <p:extLst>
      <p:ext uri="{BB962C8B-B14F-4D97-AF65-F5344CB8AC3E}">
        <p14:creationId xmlns:p14="http://schemas.microsoft.com/office/powerpoint/2010/main" val="1004962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6/20/2021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6/20/2021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openxmlformats.org/officeDocument/2006/relationships/image" Target="../media/image6.jpe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Lightbulb">
            <a:extLst>
              <a:ext uri="{FF2B5EF4-FFF2-40B4-BE49-F238E27FC236}">
                <a16:creationId xmlns:a16="http://schemas.microsoft.com/office/drawing/2014/main" id="{AC06F95D-BA5D-4DEE-93EF-3FE3173D13FF}"/>
              </a:ext>
            </a:extLst>
          </p:cNvPr>
          <p:cNvPicPr>
            <a:picLocks noChangeAspect="1"/>
          </p:cNvPicPr>
          <p:nvPr/>
        </p:nvPicPr>
        <p:blipFill rotWithShape="1">
          <a:blip r:embed="rId5" cstate="email">
            <a:alphaModFix/>
            <a:extLst>
              <a:ext uri="{28A0092B-C50C-407E-A947-70E740481C1C}">
                <a14:useLocalDpi xmlns:a14="http://schemas.microsoft.com/office/drawing/2010/main"/>
              </a:ext>
            </a:extLst>
          </a:blip>
          <a:srcRect/>
          <a:stretch/>
        </p:blipFill>
        <p:spPr>
          <a:xfrm>
            <a:off x="3611" y="10"/>
            <a:ext cx="12188389"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8" name="Freeform 33">
                <a:extLst>
                  <a:ext uri="{FF2B5EF4-FFF2-40B4-BE49-F238E27FC236}">
                    <a16:creationId xmlns:a16="http://schemas.microsoft.com/office/drawing/2014/main" id="{E33FF633-15BA-464F-8F5B-26C56665F79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9" name="Freeform 34">
                <a:extLst>
                  <a:ext uri="{FF2B5EF4-FFF2-40B4-BE49-F238E27FC236}">
                    <a16:creationId xmlns:a16="http://schemas.microsoft.com/office/drawing/2014/main" id="{0C949DF6-E66B-4DB8-AB52-30CA781B4834}"/>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0" name="Freeform 37">
                <a:extLst>
                  <a:ext uri="{FF2B5EF4-FFF2-40B4-BE49-F238E27FC236}">
                    <a16:creationId xmlns:a16="http://schemas.microsoft.com/office/drawing/2014/main" id="{309C2298-5EF9-4B09-8995-014F6D3BFF5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1" name="Freeform 35">
                <a:extLst>
                  <a:ext uri="{FF2B5EF4-FFF2-40B4-BE49-F238E27FC236}">
                    <a16:creationId xmlns:a16="http://schemas.microsoft.com/office/drawing/2014/main" id="{319B2AFC-EBFF-477C-A364-6D575BE5AA0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2" name="Freeform 36">
                <a:extLst>
                  <a:ext uri="{FF2B5EF4-FFF2-40B4-BE49-F238E27FC236}">
                    <a16:creationId xmlns:a16="http://schemas.microsoft.com/office/drawing/2014/main" id="{CC6B7D67-F2F8-4B07-B954-EAC9135B2BB4}"/>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3" name="Freeform 38">
                <a:extLst>
                  <a:ext uri="{FF2B5EF4-FFF2-40B4-BE49-F238E27FC236}">
                    <a16:creationId xmlns:a16="http://schemas.microsoft.com/office/drawing/2014/main" id="{7FF1659D-33DA-4F62-8567-A54020D2E28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4" name="Freeform 39">
                <a:extLst>
                  <a:ext uri="{FF2B5EF4-FFF2-40B4-BE49-F238E27FC236}">
                    <a16:creationId xmlns:a16="http://schemas.microsoft.com/office/drawing/2014/main" id="{9110F572-DC3D-4AB3-B731-B73BD650576B}"/>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5" name="Freeform 40">
                <a:extLst>
                  <a:ext uri="{FF2B5EF4-FFF2-40B4-BE49-F238E27FC236}">
                    <a16:creationId xmlns:a16="http://schemas.microsoft.com/office/drawing/2014/main" id="{A2F7D0E9-68CE-40F9-B0E9-F915103ECF7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6" name="Rectangle 41">
                <a:extLst>
                  <a:ext uri="{FF2B5EF4-FFF2-40B4-BE49-F238E27FC236}">
                    <a16:creationId xmlns:a16="http://schemas.microsoft.com/office/drawing/2014/main" id="{AB69A438-1FB7-454A-A3E9-0C329643CD48}"/>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sp>
            <p:nvSpPr>
              <p:cNvPr id="27" name="Freeform 32">
                <a:extLst>
                  <a:ext uri="{FF2B5EF4-FFF2-40B4-BE49-F238E27FC236}">
                    <a16:creationId xmlns:a16="http://schemas.microsoft.com/office/drawing/2014/main" id="{E64598D0-3A2C-4570-9E7C-C52C89549B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8" name="Freeform 33">
                <a:extLst>
                  <a:ext uri="{FF2B5EF4-FFF2-40B4-BE49-F238E27FC236}">
                    <a16:creationId xmlns:a16="http://schemas.microsoft.com/office/drawing/2014/main" id="{CC17CF42-8908-477B-9F36-DA1306CA010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9" name="Freeform 34">
                <a:extLst>
                  <a:ext uri="{FF2B5EF4-FFF2-40B4-BE49-F238E27FC236}">
                    <a16:creationId xmlns:a16="http://schemas.microsoft.com/office/drawing/2014/main" id="{A2457851-D4A0-404C-BF3F-99AE00B9E96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0" name="Freeform 37">
                <a:extLst>
                  <a:ext uri="{FF2B5EF4-FFF2-40B4-BE49-F238E27FC236}">
                    <a16:creationId xmlns:a16="http://schemas.microsoft.com/office/drawing/2014/main" id="{ECC300FA-EE4A-489E-9A47-79BEBF05DC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1" name="Freeform 35">
                <a:extLst>
                  <a:ext uri="{FF2B5EF4-FFF2-40B4-BE49-F238E27FC236}">
                    <a16:creationId xmlns:a16="http://schemas.microsoft.com/office/drawing/2014/main" id="{0D1F26E2-902B-416B-A1DB-80DAF78D8B89}"/>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2" name="Freeform 36">
                <a:extLst>
                  <a:ext uri="{FF2B5EF4-FFF2-40B4-BE49-F238E27FC236}">
                    <a16:creationId xmlns:a16="http://schemas.microsoft.com/office/drawing/2014/main" id="{491346A0-BF6D-45A5-806A-2150768722C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3" name="Freeform 38">
                <a:extLst>
                  <a:ext uri="{FF2B5EF4-FFF2-40B4-BE49-F238E27FC236}">
                    <a16:creationId xmlns:a16="http://schemas.microsoft.com/office/drawing/2014/main" id="{A8A5AAC9-38FD-4A03-AB91-236F2AAC625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4" name="Freeform 39">
                <a:extLst>
                  <a:ext uri="{FF2B5EF4-FFF2-40B4-BE49-F238E27FC236}">
                    <a16:creationId xmlns:a16="http://schemas.microsoft.com/office/drawing/2014/main" id="{7AD4105C-55AA-47FF-AC5D-5BCB0B78CDC9}"/>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5" name="Freeform 40">
                <a:extLst>
                  <a:ext uri="{FF2B5EF4-FFF2-40B4-BE49-F238E27FC236}">
                    <a16:creationId xmlns:a16="http://schemas.microsoft.com/office/drawing/2014/main" id="{1C4B42B1-B112-4057-82C3-E5AF3BC7F6D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6" name="Rectangle 41">
                <a:extLst>
                  <a:ext uri="{FF2B5EF4-FFF2-40B4-BE49-F238E27FC236}">
                    <a16:creationId xmlns:a16="http://schemas.microsoft.com/office/drawing/2014/main" id="{C8B37395-3651-4E66-A62E-31529FABC8CC}"/>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fontScale="90000"/>
          </a:bodyPr>
          <a:lstStyle/>
          <a:p>
            <a:pPr algn="ctr"/>
            <a:r>
              <a:rPr lang="en-US" b="1" dirty="0" smtClean="0"/>
              <a:t>Music recommendation system</a:t>
            </a:r>
            <a:endParaRPr lang="en-US" b="1" dirty="0"/>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8851" y="3574785"/>
            <a:ext cx="6857999" cy="953029"/>
          </a:xfrm>
        </p:spPr>
        <p:txBody>
          <a:bodyPr>
            <a:noAutofit/>
          </a:bodyPr>
          <a:lstStyle/>
          <a:p>
            <a:pPr lvl="1" algn="l"/>
            <a:r>
              <a:rPr lang="en-IN" sz="1800" b="1" dirty="0" smtClean="0">
                <a:latin typeface="Times New Roman" panose="02020603050405020304" pitchFamily="18" charset="0"/>
                <a:cs typeface="Times New Roman" panose="02020603050405020304" pitchFamily="18" charset="0"/>
              </a:rPr>
              <a:t>Sukesh-IN30189</a:t>
            </a:r>
            <a:r>
              <a:rPr lang="en-IN" sz="1800" dirty="0" smtClean="0">
                <a:latin typeface="Times New Roman" panose="02020603050405020304" pitchFamily="18" charset="0"/>
                <a:cs typeface="Times New Roman" panose="02020603050405020304" pitchFamily="18" charset="0"/>
              </a:rPr>
              <a:t>       </a:t>
            </a:r>
            <a:r>
              <a:rPr lang="en-IN" sz="1800" b="1" dirty="0" smtClean="0">
                <a:latin typeface="Times New Roman" panose="02020603050405020304" pitchFamily="18" charset="0"/>
                <a:cs typeface="Times New Roman" panose="02020603050405020304" pitchFamily="18" charset="0"/>
              </a:rPr>
              <a:t>Sudha Rani-IN30148</a:t>
            </a:r>
            <a:r>
              <a:rPr lang="en-IN" sz="1800" dirty="0" smtClean="0">
                <a:latin typeface="Times New Roman" panose="02020603050405020304" pitchFamily="18" charset="0"/>
                <a:cs typeface="Times New Roman" panose="02020603050405020304" pitchFamily="18" charset="0"/>
              </a:rPr>
              <a:t>        </a:t>
            </a:r>
            <a:r>
              <a:rPr lang="en-IN" sz="1800" b="1" dirty="0" smtClean="0">
                <a:latin typeface="Times New Roman" panose="02020603050405020304" pitchFamily="18" charset="0"/>
                <a:cs typeface="Times New Roman" panose="02020603050405020304" pitchFamily="18" charset="0"/>
              </a:rPr>
              <a:t>Ramesh-IN30124                    </a:t>
            </a:r>
          </a:p>
          <a:p>
            <a:pPr lvl="1" algn="l"/>
            <a:r>
              <a:rPr lang="en-IN" sz="1800" b="1" dirty="0" smtClean="0">
                <a:latin typeface="Times New Roman" panose="02020603050405020304" pitchFamily="18" charset="0"/>
                <a:cs typeface="Times New Roman" panose="02020603050405020304" pitchFamily="18" charset="0"/>
              </a:rPr>
              <a:t>Jayasree-IN30053     Mohan Siva Sai-IN30137</a:t>
            </a:r>
          </a:p>
          <a:p>
            <a:pPr lvl="1" algn="l"/>
            <a:endParaRPr lang="en-IN" sz="1800" dirty="0" smtClean="0">
              <a:latin typeface="Times New Roman" panose="02020603050405020304" pitchFamily="18" charset="0"/>
              <a:cs typeface="Times New Roman" panose="02020603050405020304" pitchFamily="18" charset="0"/>
            </a:endParaRPr>
          </a:p>
          <a:p>
            <a:pPr lvl="2" algn="l"/>
            <a:endParaRPr lang="en-IN" dirty="0">
              <a:latin typeface="Times New Roman" panose="02020603050405020304" pitchFamily="18" charset="0"/>
              <a:cs typeface="Times New Roman" panose="02020603050405020304" pitchFamily="18" charset="0"/>
            </a:endParaRPr>
          </a:p>
          <a:p>
            <a:endParaRPr lang="en-US" sz="1800" dirty="0"/>
          </a:p>
        </p:txBody>
      </p:sp>
      <p:sp>
        <p:nvSpPr>
          <p:cNvPr id="38" name="Rectangle 37">
            <a:extLst>
              <a:ext uri="{FF2B5EF4-FFF2-40B4-BE49-F238E27FC236}">
                <a16:creationId xmlns:a16="http://schemas.microsoft.com/office/drawing/2014/main" id="{6B6D540F-1E2F-416F-819F-D8216BC8F33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4" name="Picture 3"/>
          <p:cNvPicPr>
            <a:picLocks noChangeAspect="1"/>
          </p:cNvPicPr>
          <p:nvPr/>
        </p:nvPicPr>
        <p:blipFill>
          <a:blip r:embed="rId6"/>
          <a:stretch>
            <a:fillRect/>
          </a:stretch>
        </p:blipFill>
        <p:spPr>
          <a:xfrm>
            <a:off x="481276" y="165054"/>
            <a:ext cx="2409825" cy="2324100"/>
          </a:xfrm>
          <a:prstGeom prst="rect">
            <a:avLst/>
          </a:prstGeom>
        </p:spPr>
      </p:pic>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0189" y="883647"/>
            <a:ext cx="8443341" cy="5732177"/>
          </a:xfrm>
          <a:prstGeom prst="rect">
            <a:avLst/>
          </a:prstGeom>
        </p:spPr>
      </p:pic>
    </p:spTree>
    <p:extLst>
      <p:ext uri="{BB962C8B-B14F-4D97-AF65-F5344CB8AC3E}">
        <p14:creationId xmlns:p14="http://schemas.microsoft.com/office/powerpoint/2010/main" val="4240859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p:txBody>
          <a:bodyPr anchor="ctr"/>
          <a:lstStyle/>
          <a:p>
            <a:pPr algn="ctr"/>
            <a:r>
              <a:rPr lang="en-US" dirty="0" smtClean="0"/>
              <a:t>..THANKING YOU..</a:t>
            </a:r>
            <a:endParaRPr lang="en-US" dirty="0"/>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3" cstate="email">
            <a:extLst>
              <a:ext uri="{28A0092B-C50C-407E-A947-70E740481C1C}">
                <a14:useLocalDpi xmlns:a14="http://schemas.microsoft.com/office/drawing/2010/main"/>
              </a:ext>
            </a:extLst>
          </a:blip>
          <a:srcRect/>
          <a:stretch>
            <a:fillRect/>
          </a:stretch>
        </p:blipFill>
        <p:spPr>
          <a:xfrm>
            <a:off x="1141411" y="783406"/>
            <a:ext cx="9912354" cy="3299778"/>
          </a:xfrm>
        </p:spPr>
      </p:pic>
    </p:spTree>
    <p:extLst>
      <p:ext uri="{BB962C8B-B14F-4D97-AF65-F5344CB8AC3E}">
        <p14:creationId xmlns:p14="http://schemas.microsoft.com/office/powerpoint/2010/main" val="3906540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grpSp>
        <p:nvGrpSpPr>
          <p:cNvPr id="340" name="Group 279">
            <a:extLst>
              <a:ext uri="{FF2B5EF4-FFF2-40B4-BE49-F238E27FC236}">
                <a16:creationId xmlns:a16="http://schemas.microsoft.com/office/drawing/2014/main" id="{5FE07634-A83A-4681-9C1D-BC0775F9D29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1" name="Rectangle 280">
              <a:extLst>
                <a:ext uri="{FF2B5EF4-FFF2-40B4-BE49-F238E27FC236}">
                  <a16:creationId xmlns:a16="http://schemas.microsoft.com/office/drawing/2014/main" id="{BF62976A-266E-4650-88F2-C16130F3DF4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2" name="Picture 2">
              <a:extLst>
                <a:ext uri="{FF2B5EF4-FFF2-40B4-BE49-F238E27FC236}">
                  <a16:creationId xmlns:a16="http://schemas.microsoft.com/office/drawing/2014/main" id="{88D9B99B-59C2-481A-A948-F87920A7FE5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7698015" y="588355"/>
            <a:ext cx="3084891" cy="1478570"/>
          </a:xfrm>
        </p:spPr>
        <p:txBody>
          <a:bodyPr>
            <a:normAutofit/>
          </a:bodyPr>
          <a:lstStyle/>
          <a:p>
            <a:r>
              <a:rPr lang="en-US" sz="3200" b="1" dirty="0" smtClean="0"/>
              <a:t>APPROACH</a:t>
            </a:r>
            <a:r>
              <a:rPr lang="en-US" sz="3200" b="1" dirty="0" smtClean="0"/>
              <a:t>:</a:t>
            </a:r>
            <a:endParaRPr lang="en-US" sz="3200" b="1" dirty="0"/>
          </a:p>
        </p:txBody>
      </p:sp>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5">
            <a:extLst/>
          </a:blip>
          <a:srcRect l="7131" r="14065"/>
          <a:stretch/>
        </p:blipFill>
        <p:spPr>
          <a:xfrm flipH="1">
            <a:off x="-5597" y="10"/>
            <a:ext cx="7558541" cy="6857990"/>
          </a:xfrm>
          <a:prstGeom prst="rect">
            <a:avLst/>
          </a:prstGeom>
        </p:spPr>
      </p:pic>
      <p:grpSp>
        <p:nvGrpSpPr>
          <p:cNvPr id="341" name="Group 283">
            <a:extLst>
              <a:ext uri="{FF2B5EF4-FFF2-40B4-BE49-F238E27FC236}">
                <a16:creationId xmlns:a16="http://schemas.microsoft.com/office/drawing/2014/main" id="{A2E1FE48-FA7B-4262-B922-041542931DD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284">
              <a:extLst>
                <a:ext uri="{FF2B5EF4-FFF2-40B4-BE49-F238E27FC236}">
                  <a16:creationId xmlns:a16="http://schemas.microsoft.com/office/drawing/2014/main" id="{F2E644B1-8F72-4AC4-89F1-EB3A027341E5}"/>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6" name="Freeform 6">
              <a:extLst>
                <a:ext uri="{FF2B5EF4-FFF2-40B4-BE49-F238E27FC236}">
                  <a16:creationId xmlns:a16="http://schemas.microsoft.com/office/drawing/2014/main" id="{1781B8E8-8A26-4FFB-BE0C-7C0C644F7C5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7" name="Freeform 7">
              <a:extLst>
                <a:ext uri="{FF2B5EF4-FFF2-40B4-BE49-F238E27FC236}">
                  <a16:creationId xmlns:a16="http://schemas.microsoft.com/office/drawing/2014/main" id="{4109D997-E9DF-4429-A643-3E691E2B706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8" name="Rectangle 287">
              <a:extLst>
                <a:ext uri="{FF2B5EF4-FFF2-40B4-BE49-F238E27FC236}">
                  <a16:creationId xmlns:a16="http://schemas.microsoft.com/office/drawing/2014/main" id="{B392695A-F131-4C51-B689-3F4D5B1A2F1D}"/>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9" name="Freeform 9">
              <a:extLst>
                <a:ext uri="{FF2B5EF4-FFF2-40B4-BE49-F238E27FC236}">
                  <a16:creationId xmlns:a16="http://schemas.microsoft.com/office/drawing/2014/main" id="{8218EC3E-07D0-417A-B0A8-057F825EF79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0" name="Freeform 10">
              <a:extLst>
                <a:ext uri="{FF2B5EF4-FFF2-40B4-BE49-F238E27FC236}">
                  <a16:creationId xmlns:a16="http://schemas.microsoft.com/office/drawing/2014/main" id="{B036399E-7675-47B6-A645-242946879EE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1" name="Freeform 11">
              <a:extLst>
                <a:ext uri="{FF2B5EF4-FFF2-40B4-BE49-F238E27FC236}">
                  <a16:creationId xmlns:a16="http://schemas.microsoft.com/office/drawing/2014/main" id="{C44A0438-B8A4-43B3-B17C-B919FCD92C2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2" name="Freeform 12">
              <a:extLst>
                <a:ext uri="{FF2B5EF4-FFF2-40B4-BE49-F238E27FC236}">
                  <a16:creationId xmlns:a16="http://schemas.microsoft.com/office/drawing/2014/main" id="{ABC7257F-6F64-4B81-BDA7-7C232BCBA26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3" name="Freeform 13">
              <a:extLst>
                <a:ext uri="{FF2B5EF4-FFF2-40B4-BE49-F238E27FC236}">
                  <a16:creationId xmlns:a16="http://schemas.microsoft.com/office/drawing/2014/main" id="{72DD7E92-F033-480C-A220-63CE422C3A1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4" name="Freeform 14">
              <a:extLst>
                <a:ext uri="{FF2B5EF4-FFF2-40B4-BE49-F238E27FC236}">
                  <a16:creationId xmlns:a16="http://schemas.microsoft.com/office/drawing/2014/main" id="{444A9AC9-463E-45E7-A818-13F664F7C0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5" name="Freeform 15">
              <a:extLst>
                <a:ext uri="{FF2B5EF4-FFF2-40B4-BE49-F238E27FC236}">
                  <a16:creationId xmlns:a16="http://schemas.microsoft.com/office/drawing/2014/main" id="{6CCE9BBE-5DE3-4991-80CA-DFEB928673D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6" name="Freeform 16">
              <a:extLst>
                <a:ext uri="{FF2B5EF4-FFF2-40B4-BE49-F238E27FC236}">
                  <a16:creationId xmlns:a16="http://schemas.microsoft.com/office/drawing/2014/main" id="{3180F6DF-A13F-491C-BF97-B206E3E7B90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7" name="Freeform 17">
              <a:extLst>
                <a:ext uri="{FF2B5EF4-FFF2-40B4-BE49-F238E27FC236}">
                  <a16:creationId xmlns:a16="http://schemas.microsoft.com/office/drawing/2014/main" id="{CAD0E44C-73C8-42BB-ADA8-2BA6B308249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8" name="Freeform 18">
              <a:extLst>
                <a:ext uri="{FF2B5EF4-FFF2-40B4-BE49-F238E27FC236}">
                  <a16:creationId xmlns:a16="http://schemas.microsoft.com/office/drawing/2014/main" id="{436EC43E-A70D-4E5C-B275-35CA8E93C1B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9" name="Freeform 19">
              <a:extLst>
                <a:ext uri="{FF2B5EF4-FFF2-40B4-BE49-F238E27FC236}">
                  <a16:creationId xmlns:a16="http://schemas.microsoft.com/office/drawing/2014/main" id="{ADE7E5B6-2E2A-4F56-9E90-F8613E6D10F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0" name="Freeform 20">
              <a:extLst>
                <a:ext uri="{FF2B5EF4-FFF2-40B4-BE49-F238E27FC236}">
                  <a16:creationId xmlns:a16="http://schemas.microsoft.com/office/drawing/2014/main" id="{86B9E49B-AE8D-47E0-BACC-A6D0AC3AB23A}"/>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1" name="Freeform 21">
              <a:extLst>
                <a:ext uri="{FF2B5EF4-FFF2-40B4-BE49-F238E27FC236}">
                  <a16:creationId xmlns:a16="http://schemas.microsoft.com/office/drawing/2014/main" id="{2EB961AF-CD61-41BA-B0B2-0741A5ED64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2" name="Freeform 22">
              <a:extLst>
                <a:ext uri="{FF2B5EF4-FFF2-40B4-BE49-F238E27FC236}">
                  <a16:creationId xmlns:a16="http://schemas.microsoft.com/office/drawing/2014/main" id="{DC42BDA1-810A-4135-B3B1-B3161D372A3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3" name="Freeform 23">
              <a:extLst>
                <a:ext uri="{FF2B5EF4-FFF2-40B4-BE49-F238E27FC236}">
                  <a16:creationId xmlns:a16="http://schemas.microsoft.com/office/drawing/2014/main" id="{FA51FCA8-FCF4-4116-8CB2-5C539E37F44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4" name="Freeform 24">
              <a:extLst>
                <a:ext uri="{FF2B5EF4-FFF2-40B4-BE49-F238E27FC236}">
                  <a16:creationId xmlns:a16="http://schemas.microsoft.com/office/drawing/2014/main" id="{F2850A10-CDBC-462A-8CB7-02587468344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5" name="Freeform 25">
              <a:extLst>
                <a:ext uri="{FF2B5EF4-FFF2-40B4-BE49-F238E27FC236}">
                  <a16:creationId xmlns:a16="http://schemas.microsoft.com/office/drawing/2014/main" id="{738A37B9-77C2-4464-BF1F-2AF25A0D298B}"/>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6" name="Freeform 26">
              <a:extLst>
                <a:ext uri="{FF2B5EF4-FFF2-40B4-BE49-F238E27FC236}">
                  <a16:creationId xmlns:a16="http://schemas.microsoft.com/office/drawing/2014/main" id="{89026C8B-A162-4523-A51B-9F1200BC60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7" name="Freeform 27">
              <a:extLst>
                <a:ext uri="{FF2B5EF4-FFF2-40B4-BE49-F238E27FC236}">
                  <a16:creationId xmlns:a16="http://schemas.microsoft.com/office/drawing/2014/main" id="{5B76BC40-1FA2-477D-B2C2-4763577DB7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8" name="Freeform 28">
              <a:extLst>
                <a:ext uri="{FF2B5EF4-FFF2-40B4-BE49-F238E27FC236}">
                  <a16:creationId xmlns:a16="http://schemas.microsoft.com/office/drawing/2014/main" id="{6BC68EAA-2809-4AE4-80C1-2555CEF73DF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9" name="Freeform 29">
              <a:extLst>
                <a:ext uri="{FF2B5EF4-FFF2-40B4-BE49-F238E27FC236}">
                  <a16:creationId xmlns:a16="http://schemas.microsoft.com/office/drawing/2014/main" id="{FE709D1B-0541-4414-9E87-CF7D6918C14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0" name="Freeform 30">
              <a:extLst>
                <a:ext uri="{FF2B5EF4-FFF2-40B4-BE49-F238E27FC236}">
                  <a16:creationId xmlns:a16="http://schemas.microsoft.com/office/drawing/2014/main" id="{33BCB888-11B8-4D01-BCDA-59BBA28DCE0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1" name="Freeform 31">
              <a:extLst>
                <a:ext uri="{FF2B5EF4-FFF2-40B4-BE49-F238E27FC236}">
                  <a16:creationId xmlns:a16="http://schemas.microsoft.com/office/drawing/2014/main" id="{28E5CE3E-C11A-4CF7-82BF-37D1221D4E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2" name="Freeform 32">
              <a:extLst>
                <a:ext uri="{FF2B5EF4-FFF2-40B4-BE49-F238E27FC236}">
                  <a16:creationId xmlns:a16="http://schemas.microsoft.com/office/drawing/2014/main" id="{55284FC3-21FB-4FA7-B695-2D6A9CEF73E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3" name="Rectangle 312">
              <a:extLst>
                <a:ext uri="{FF2B5EF4-FFF2-40B4-BE49-F238E27FC236}">
                  <a16:creationId xmlns:a16="http://schemas.microsoft.com/office/drawing/2014/main" id="{13DA6B78-00DE-4E55-9124-EFD72519BB99}"/>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14" name="Freeform 34">
              <a:extLst>
                <a:ext uri="{FF2B5EF4-FFF2-40B4-BE49-F238E27FC236}">
                  <a16:creationId xmlns:a16="http://schemas.microsoft.com/office/drawing/2014/main" id="{D4602B0F-2844-48BE-9B4A-0366AC90450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5" name="Freeform 35">
              <a:extLst>
                <a:ext uri="{FF2B5EF4-FFF2-40B4-BE49-F238E27FC236}">
                  <a16:creationId xmlns:a16="http://schemas.microsoft.com/office/drawing/2014/main" id="{E31E05BB-6004-474D-9900-D990378FD3F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6" name="Freeform 36">
              <a:extLst>
                <a:ext uri="{FF2B5EF4-FFF2-40B4-BE49-F238E27FC236}">
                  <a16:creationId xmlns:a16="http://schemas.microsoft.com/office/drawing/2014/main" id="{00BD01ED-F65D-4601-A77D-508E960E09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7" name="Freeform 37">
              <a:extLst>
                <a:ext uri="{FF2B5EF4-FFF2-40B4-BE49-F238E27FC236}">
                  <a16:creationId xmlns:a16="http://schemas.microsoft.com/office/drawing/2014/main" id="{FD307CAE-789C-4E80-B6F1-9858A3ABA3F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8" name="Freeform 38">
              <a:extLst>
                <a:ext uri="{FF2B5EF4-FFF2-40B4-BE49-F238E27FC236}">
                  <a16:creationId xmlns:a16="http://schemas.microsoft.com/office/drawing/2014/main" id="{94B97B29-709E-4E24-B2FA-EF84AA12D29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9" name="Freeform 39">
              <a:extLst>
                <a:ext uri="{FF2B5EF4-FFF2-40B4-BE49-F238E27FC236}">
                  <a16:creationId xmlns:a16="http://schemas.microsoft.com/office/drawing/2014/main" id="{C05D52B9-1FA2-4E7C-8229-B09811A901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0" name="Freeform 40">
              <a:extLst>
                <a:ext uri="{FF2B5EF4-FFF2-40B4-BE49-F238E27FC236}">
                  <a16:creationId xmlns:a16="http://schemas.microsoft.com/office/drawing/2014/main" id="{CC0A5575-2FB9-440F-B9A8-E0DDE1C37CE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1" name="Freeform 41">
              <a:extLst>
                <a:ext uri="{FF2B5EF4-FFF2-40B4-BE49-F238E27FC236}">
                  <a16:creationId xmlns:a16="http://schemas.microsoft.com/office/drawing/2014/main" id="{AFFCC88F-01DF-4DE1-8CD5-88631E30912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2" name="Freeform 42">
              <a:extLst>
                <a:ext uri="{FF2B5EF4-FFF2-40B4-BE49-F238E27FC236}">
                  <a16:creationId xmlns:a16="http://schemas.microsoft.com/office/drawing/2014/main" id="{33EEC40B-E2CD-4BAC-94D6-85B70714226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3" name="Freeform 43">
              <a:extLst>
                <a:ext uri="{FF2B5EF4-FFF2-40B4-BE49-F238E27FC236}">
                  <a16:creationId xmlns:a16="http://schemas.microsoft.com/office/drawing/2014/main" id="{3E0E9643-5C60-4933-BB1B-9A09057E7239}"/>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4" name="Freeform 44">
              <a:extLst>
                <a:ext uri="{FF2B5EF4-FFF2-40B4-BE49-F238E27FC236}">
                  <a16:creationId xmlns:a16="http://schemas.microsoft.com/office/drawing/2014/main" id="{94F86E92-9EC7-437C-946B-31E7C1C4771A}"/>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5" name="Rectangle 324">
              <a:extLst>
                <a:ext uri="{FF2B5EF4-FFF2-40B4-BE49-F238E27FC236}">
                  <a16:creationId xmlns:a16="http://schemas.microsoft.com/office/drawing/2014/main" id="{BE9A51BE-C514-46B5-ABA6-7E7C878F8E5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26" name="Freeform 46">
              <a:extLst>
                <a:ext uri="{FF2B5EF4-FFF2-40B4-BE49-F238E27FC236}">
                  <a16:creationId xmlns:a16="http://schemas.microsoft.com/office/drawing/2014/main" id="{8B255447-F0E9-4D96-A4B0-F9EDDE58A37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7" name="Freeform 47">
              <a:extLst>
                <a:ext uri="{FF2B5EF4-FFF2-40B4-BE49-F238E27FC236}">
                  <a16:creationId xmlns:a16="http://schemas.microsoft.com/office/drawing/2014/main" id="{AFAC5F3A-3BE7-489E-A848-498B9995F1D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8" name="Freeform 48">
              <a:extLst>
                <a:ext uri="{FF2B5EF4-FFF2-40B4-BE49-F238E27FC236}">
                  <a16:creationId xmlns:a16="http://schemas.microsoft.com/office/drawing/2014/main" id="{A974E7AA-5EF3-4817-B0AE-4C1A784EE9A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9" name="Freeform 49">
              <a:extLst>
                <a:ext uri="{FF2B5EF4-FFF2-40B4-BE49-F238E27FC236}">
                  <a16:creationId xmlns:a16="http://schemas.microsoft.com/office/drawing/2014/main" id="{8AA54AC1-3E87-49C0-A594-87829A2CFF3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0" name="Freeform 50">
              <a:extLst>
                <a:ext uri="{FF2B5EF4-FFF2-40B4-BE49-F238E27FC236}">
                  <a16:creationId xmlns:a16="http://schemas.microsoft.com/office/drawing/2014/main" id="{CC237789-73BC-4BD9-BFE8-1325FA4B5224}"/>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1" name="Freeform 51">
              <a:extLst>
                <a:ext uri="{FF2B5EF4-FFF2-40B4-BE49-F238E27FC236}">
                  <a16:creationId xmlns:a16="http://schemas.microsoft.com/office/drawing/2014/main" id="{DCF4052D-CF62-47DC-991E-49D0BA908F7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2" name="Freeform 52">
              <a:extLst>
                <a:ext uri="{FF2B5EF4-FFF2-40B4-BE49-F238E27FC236}">
                  <a16:creationId xmlns:a16="http://schemas.microsoft.com/office/drawing/2014/main" id="{2ABD9104-C938-44F2-8622-8407A2593BB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3" name="Freeform 53">
              <a:extLst>
                <a:ext uri="{FF2B5EF4-FFF2-40B4-BE49-F238E27FC236}">
                  <a16:creationId xmlns:a16="http://schemas.microsoft.com/office/drawing/2014/main" id="{4AA18F60-3E86-4A5A-B82E-A79183ED363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4" name="Freeform 54">
              <a:extLst>
                <a:ext uri="{FF2B5EF4-FFF2-40B4-BE49-F238E27FC236}">
                  <a16:creationId xmlns:a16="http://schemas.microsoft.com/office/drawing/2014/main" id="{0F34C941-6196-4937-99E5-14AAD23F280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5" name="Freeform 55">
              <a:extLst>
                <a:ext uri="{FF2B5EF4-FFF2-40B4-BE49-F238E27FC236}">
                  <a16:creationId xmlns:a16="http://schemas.microsoft.com/office/drawing/2014/main" id="{60DB8A6C-23D7-4A88-BDCE-8FEC86A1230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6" name="Freeform 56">
              <a:extLst>
                <a:ext uri="{FF2B5EF4-FFF2-40B4-BE49-F238E27FC236}">
                  <a16:creationId xmlns:a16="http://schemas.microsoft.com/office/drawing/2014/main" id="{29F5F702-AEE6-4633-BB20-7A15C3A31F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7" name="Freeform 57">
              <a:extLst>
                <a:ext uri="{FF2B5EF4-FFF2-40B4-BE49-F238E27FC236}">
                  <a16:creationId xmlns:a16="http://schemas.microsoft.com/office/drawing/2014/main" id="{F30C7A45-6890-4EA5-9F6B-E2AB4D04C57B}"/>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8" name="Freeform 58">
              <a:extLst>
                <a:ext uri="{FF2B5EF4-FFF2-40B4-BE49-F238E27FC236}">
                  <a16:creationId xmlns:a16="http://schemas.microsoft.com/office/drawing/2014/main" id="{F31A7373-F68A-485D-95DC-B53ACC7B5F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aphicFrame>
        <p:nvGraphicFramePr>
          <p:cNvPr id="200" name="Content Placeholder 2" descr="Smart Art">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1090965168"/>
              </p:ext>
            </p:extLst>
          </p:nvPr>
        </p:nvGraphicFramePr>
        <p:xfrm>
          <a:off x="7786305" y="1801814"/>
          <a:ext cx="3804803" cy="41767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0266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36482" y="649179"/>
            <a:ext cx="3854966" cy="584775"/>
          </a:xfrm>
          <a:prstGeom prst="rect">
            <a:avLst/>
          </a:prstGeom>
        </p:spPr>
        <p:txBody>
          <a:bodyPr wrap="none">
            <a:spAutoFit/>
          </a:bodyPr>
          <a:lstStyle/>
          <a:p>
            <a:r>
              <a:rPr lang="en-US" sz="3200" b="1" u="sng" dirty="0" smtClean="0"/>
              <a:t>DATA PREPARATION</a:t>
            </a:r>
            <a:r>
              <a:rPr lang="en-US" sz="3200" b="1" dirty="0" smtClean="0"/>
              <a:t>:</a:t>
            </a:r>
            <a:endParaRPr lang="en-IN" sz="3200" dirty="0"/>
          </a:p>
        </p:txBody>
      </p:sp>
      <p:sp>
        <p:nvSpPr>
          <p:cNvPr id="3" name="Rectangle 2"/>
          <p:cNvSpPr/>
          <p:nvPr/>
        </p:nvSpPr>
        <p:spPr>
          <a:xfrm>
            <a:off x="1341119" y="1582341"/>
            <a:ext cx="8368937" cy="3785652"/>
          </a:xfrm>
          <a:prstGeom prst="rect">
            <a:avLst/>
          </a:prstGeom>
        </p:spPr>
        <p:txBody>
          <a:bodyPr wrap="square">
            <a:spAutoFit/>
          </a:bodyPr>
          <a:lstStyle/>
          <a:p>
            <a:pPr marL="285750" indent="-285750">
              <a:buFont typeface="Arial" panose="020B0604020202020204" pitchFamily="34" charset="0"/>
              <a:buChar char="•"/>
            </a:pPr>
            <a:r>
              <a:rPr lang="en-US" sz="2000" dirty="0"/>
              <a:t>Data preparation is the process of cleaning and transforming raw data prior to processing and analysis. It is an important step prior to processing and often involves reformatting data, making corrections to data and the combining of data sets to enrich </a:t>
            </a:r>
            <a:r>
              <a:rPr lang="en-US" sz="2000" dirty="0" smtClean="0"/>
              <a:t>data.</a:t>
            </a:r>
          </a:p>
          <a:p>
            <a:pPr marL="285750" indent="-285750">
              <a:buFont typeface="Arial" panose="020B0604020202020204" pitchFamily="34" charset="0"/>
              <a:buChar char="•"/>
            </a:pPr>
            <a:endParaRPr lang="en-US" sz="2000" dirty="0" smtClean="0"/>
          </a:p>
          <a:p>
            <a:pPr marL="285750" indent="-285750">
              <a:buFont typeface="Arial" panose="020B0604020202020204" pitchFamily="34" charset="0"/>
              <a:buChar char="•"/>
            </a:pPr>
            <a:r>
              <a:rPr lang="en-US" sz="2000" dirty="0" smtClean="0"/>
              <a:t>Data </a:t>
            </a:r>
            <a:r>
              <a:rPr lang="en-US" sz="2000" dirty="0"/>
              <a:t>preparation is often a lengthy undertaking for data professionals or business users, but it is essential as a prerequisite to put data in context in order to turn it into insights and eliminate bias resulting from poor data </a:t>
            </a:r>
            <a:r>
              <a:rPr lang="en-US" sz="2000" dirty="0" smtClean="0"/>
              <a:t>quality.</a:t>
            </a:r>
          </a:p>
          <a:p>
            <a:endParaRPr lang="en-US" sz="2000" dirty="0" smtClean="0"/>
          </a:p>
          <a:p>
            <a:pPr marL="285750" indent="-285750">
              <a:buFont typeface="Arial" panose="020B0604020202020204" pitchFamily="34" charset="0"/>
              <a:buChar char="•"/>
            </a:pPr>
            <a:r>
              <a:rPr lang="en-US" sz="2000" dirty="0" smtClean="0"/>
              <a:t>For </a:t>
            </a:r>
            <a:r>
              <a:rPr lang="en-US" sz="2000" dirty="0"/>
              <a:t>example, the data preparation process usually includes standardizing data formats, enriching source data, and/or removing outliers.</a:t>
            </a:r>
            <a:endParaRPr lang="en-US" sz="2000" b="0" i="0" dirty="0">
              <a:effectLst/>
            </a:endParaRPr>
          </a:p>
        </p:txBody>
      </p:sp>
    </p:spTree>
    <p:extLst>
      <p:ext uri="{BB962C8B-B14F-4D97-AF65-F5344CB8AC3E}">
        <p14:creationId xmlns:p14="http://schemas.microsoft.com/office/powerpoint/2010/main" val="3009647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79164" y="736266"/>
            <a:ext cx="3983591" cy="584775"/>
          </a:xfrm>
          <a:prstGeom prst="rect">
            <a:avLst/>
          </a:prstGeom>
        </p:spPr>
        <p:txBody>
          <a:bodyPr wrap="none">
            <a:spAutoFit/>
          </a:bodyPr>
          <a:lstStyle/>
          <a:p>
            <a:r>
              <a:rPr lang="en-US" sz="3200" b="1" u="sng" dirty="0" smtClean="0"/>
              <a:t>POPULARITY BASSED</a:t>
            </a:r>
            <a:r>
              <a:rPr lang="en-US" sz="3200" b="1" dirty="0" smtClean="0"/>
              <a:t>:</a:t>
            </a:r>
            <a:endParaRPr lang="en-IN" sz="3200" dirty="0"/>
          </a:p>
        </p:txBody>
      </p:sp>
      <p:sp>
        <p:nvSpPr>
          <p:cNvPr id="3" name="Rectangle 2"/>
          <p:cNvSpPr/>
          <p:nvPr/>
        </p:nvSpPr>
        <p:spPr>
          <a:xfrm>
            <a:off x="1463038" y="1472811"/>
            <a:ext cx="8229602" cy="3693319"/>
          </a:xfrm>
          <a:prstGeom prst="rect">
            <a:avLst/>
          </a:prstGeom>
        </p:spPr>
        <p:txBody>
          <a:bodyPr wrap="square">
            <a:spAutoFit/>
          </a:bodyPr>
          <a:lstStyle/>
          <a:p>
            <a:pPr marL="285750" indent="-285750">
              <a:buFont typeface="Arial" panose="020B0604020202020204" pitchFamily="34" charset="0"/>
              <a:buChar char="•"/>
            </a:pPr>
            <a:r>
              <a:rPr lang="en-US" b="1" dirty="0"/>
              <a:t>Popularity</a:t>
            </a:r>
            <a:r>
              <a:rPr lang="en-US" dirty="0"/>
              <a:t> </a:t>
            </a:r>
            <a:r>
              <a:rPr lang="en-US" b="1" dirty="0"/>
              <a:t>based</a:t>
            </a:r>
            <a:r>
              <a:rPr lang="en-US" dirty="0"/>
              <a:t> </a:t>
            </a:r>
            <a:r>
              <a:rPr lang="en-US" b="1" dirty="0"/>
              <a:t>recommendation</a:t>
            </a:r>
            <a:r>
              <a:rPr lang="en-US" dirty="0"/>
              <a:t> system As the name suggests </a:t>
            </a:r>
            <a:r>
              <a:rPr lang="en-US" b="1" dirty="0"/>
              <a:t>Popularity</a:t>
            </a:r>
            <a:r>
              <a:rPr lang="en-US" dirty="0"/>
              <a:t> </a:t>
            </a:r>
            <a:r>
              <a:rPr lang="en-US" b="1" dirty="0"/>
              <a:t>based</a:t>
            </a:r>
            <a:r>
              <a:rPr lang="en-US" dirty="0"/>
              <a:t> </a:t>
            </a:r>
            <a:r>
              <a:rPr lang="en-US" b="1" dirty="0"/>
              <a:t>recommendation</a:t>
            </a:r>
            <a:r>
              <a:rPr lang="en-US" dirty="0"/>
              <a:t> system works with the trend. It basically uses the items which are in trend right now. For example, if any product which is usually bought by every new user then there are chances that it may suggest that item to the user who just signed up</a:t>
            </a:r>
            <a:r>
              <a:rPr lang="en-US" dirty="0" smtClean="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It is </a:t>
            </a:r>
            <a:r>
              <a:rPr lang="en-US" dirty="0"/>
              <a:t>a subclass of information filtering system that seeks to predict the "rating" or "preference" a user would give to an item</a:t>
            </a:r>
            <a:r>
              <a:rPr lang="en-US" dirty="0" smtClean="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is the most basic and simple algorithm. We find the popularity of each song by looking into the training set and calculating the number of users who had listened to this song. Songs are then sorted in the descending order of their popularity. For each user, we recommend top most popular songs except those already in his profile.</a:t>
            </a:r>
            <a:endParaRPr lang="en-IN" dirty="0"/>
          </a:p>
        </p:txBody>
      </p:sp>
    </p:spTree>
    <p:extLst>
      <p:ext uri="{BB962C8B-B14F-4D97-AF65-F5344CB8AC3E}">
        <p14:creationId xmlns:p14="http://schemas.microsoft.com/office/powerpoint/2010/main" val="4263688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80024" y="692723"/>
            <a:ext cx="5129930" cy="584775"/>
          </a:xfrm>
          <a:prstGeom prst="rect">
            <a:avLst/>
          </a:prstGeom>
        </p:spPr>
        <p:txBody>
          <a:bodyPr wrap="none">
            <a:spAutoFit/>
          </a:bodyPr>
          <a:lstStyle/>
          <a:p>
            <a:r>
              <a:rPr lang="en-US" sz="3200" b="1" u="sng" dirty="0" smtClean="0"/>
              <a:t>COLLABORATIVE FILTERING</a:t>
            </a:r>
            <a:r>
              <a:rPr lang="en-US" sz="3200" b="1" dirty="0" smtClean="0"/>
              <a:t>:</a:t>
            </a:r>
            <a:endParaRPr lang="en-IN" sz="3200" dirty="0"/>
          </a:p>
        </p:txBody>
      </p:sp>
      <p:sp>
        <p:nvSpPr>
          <p:cNvPr id="3" name="Rectangle 2"/>
          <p:cNvSpPr/>
          <p:nvPr/>
        </p:nvSpPr>
        <p:spPr>
          <a:xfrm>
            <a:off x="1323703" y="1531542"/>
            <a:ext cx="7741920" cy="3600986"/>
          </a:xfrm>
          <a:prstGeom prst="rect">
            <a:avLst/>
          </a:prstGeom>
        </p:spPr>
        <p:txBody>
          <a:bodyPr wrap="square">
            <a:spAutoFit/>
          </a:bodyPr>
          <a:lstStyle/>
          <a:p>
            <a:pPr marL="285750" indent="-285750">
              <a:buFont typeface="Arial" panose="020B0604020202020204" pitchFamily="34" charset="0"/>
              <a:buChar char="•"/>
            </a:pPr>
            <a:r>
              <a:rPr lang="en-US" sz="2000" dirty="0"/>
              <a:t>Collaborative filtering methods build a model based on users past behavior (items previously purchased, movies viewed and rated, </a:t>
            </a:r>
            <a:r>
              <a:rPr lang="en-US" sz="2000" dirty="0" err="1"/>
              <a:t>etc</a:t>
            </a:r>
            <a:r>
              <a:rPr lang="en-US" sz="2000" dirty="0"/>
              <a:t>) and use decisions made by current and other users. This model is then used to predict items (or ratings for items) that the user may be interested in</a:t>
            </a:r>
            <a:r>
              <a:rPr lang="en-US" sz="2000" dirty="0" smtClean="0"/>
              <a:t>.</a:t>
            </a:r>
          </a:p>
          <a:p>
            <a:endParaRPr lang="en-US" sz="2000" dirty="0" smtClean="0"/>
          </a:p>
          <a:p>
            <a:pPr marL="285750" indent="-285750">
              <a:buFont typeface="Arial" panose="020B0604020202020204" pitchFamily="34" charset="0"/>
              <a:buChar char="•"/>
            </a:pPr>
            <a:r>
              <a:rPr lang="en-US" dirty="0"/>
              <a:t>To address some of the limitations of content-based filtering, </a:t>
            </a:r>
            <a:endParaRPr lang="en-US" dirty="0" smtClean="0"/>
          </a:p>
          <a:p>
            <a:r>
              <a:rPr lang="en-US" dirty="0"/>
              <a:t> </a:t>
            </a:r>
            <a:r>
              <a:rPr lang="en-US" dirty="0" smtClean="0"/>
              <a:t>   collaborative </a:t>
            </a:r>
            <a:r>
              <a:rPr lang="en-US" dirty="0"/>
              <a:t>filtering </a:t>
            </a:r>
            <a:r>
              <a:rPr lang="en-US" dirty="0" smtClean="0"/>
              <a:t>uses similarities </a:t>
            </a:r>
            <a:r>
              <a:rPr lang="en-US" dirty="0"/>
              <a:t>between users and items </a:t>
            </a:r>
            <a:endParaRPr lang="en-US" dirty="0" smtClean="0"/>
          </a:p>
          <a:p>
            <a:r>
              <a:rPr lang="en-US" dirty="0"/>
              <a:t> </a:t>
            </a:r>
            <a:r>
              <a:rPr lang="en-US" dirty="0" smtClean="0"/>
              <a:t>   simultaneously to </a:t>
            </a:r>
            <a:r>
              <a:rPr lang="en-US" dirty="0"/>
              <a:t>provide recommendations. This allows for </a:t>
            </a:r>
            <a:endParaRPr lang="en-US" dirty="0" smtClean="0"/>
          </a:p>
          <a:p>
            <a:r>
              <a:rPr lang="en-US" dirty="0"/>
              <a:t> </a:t>
            </a:r>
            <a:r>
              <a:rPr lang="en-US" dirty="0" smtClean="0"/>
              <a:t>   serendipitous </a:t>
            </a:r>
            <a:r>
              <a:rPr lang="en-US" dirty="0"/>
              <a:t>recommendations; that is, collaborative filtering </a:t>
            </a:r>
            <a:endParaRPr lang="en-US" dirty="0" smtClean="0"/>
          </a:p>
          <a:p>
            <a:r>
              <a:rPr lang="en-US" dirty="0"/>
              <a:t> </a:t>
            </a:r>
            <a:r>
              <a:rPr lang="en-US" dirty="0" smtClean="0"/>
              <a:t>   models </a:t>
            </a:r>
            <a:r>
              <a:rPr lang="en-US" dirty="0"/>
              <a:t>can recommend an item to user A based on the interests </a:t>
            </a:r>
            <a:endParaRPr lang="en-US" dirty="0" smtClean="0"/>
          </a:p>
          <a:p>
            <a:r>
              <a:rPr lang="en-US" dirty="0"/>
              <a:t> </a:t>
            </a:r>
            <a:r>
              <a:rPr lang="en-US" dirty="0" smtClean="0"/>
              <a:t>   of </a:t>
            </a:r>
            <a:r>
              <a:rPr lang="en-US" dirty="0"/>
              <a:t>a similar user B.</a:t>
            </a:r>
            <a:endParaRPr lang="en-IN" sz="2000" dirty="0"/>
          </a:p>
        </p:txBody>
      </p:sp>
      <p:pic>
        <p:nvPicPr>
          <p:cNvPr id="1026" name="Picture 2" descr="https://www.bing.com/th?id=OIP.JNYlml9TfBXCr51-gTwOogHaHG&amp;w=200&amp;h=191&amp;rs=1&amp;qlt=80&amp;o=6&amp;dpr=1.25&amp;pid=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0297" y="3022782"/>
            <a:ext cx="3785647" cy="3603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7577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51140" y="701431"/>
            <a:ext cx="5127109" cy="584775"/>
          </a:xfrm>
          <a:prstGeom prst="rect">
            <a:avLst/>
          </a:prstGeom>
        </p:spPr>
        <p:txBody>
          <a:bodyPr wrap="none">
            <a:spAutoFit/>
          </a:bodyPr>
          <a:lstStyle/>
          <a:p>
            <a:r>
              <a:rPr lang="en-US" sz="3200" b="1" u="sng" dirty="0" smtClean="0"/>
              <a:t>CONTENT </a:t>
            </a:r>
            <a:r>
              <a:rPr lang="en-US" sz="3200" b="1" u="sng" dirty="0" smtClean="0"/>
              <a:t>BASED FILTERING</a:t>
            </a:r>
            <a:r>
              <a:rPr lang="en-US" sz="3200" b="1" dirty="0" smtClean="0"/>
              <a:t>:</a:t>
            </a:r>
            <a:endParaRPr lang="en-IN" sz="3200" dirty="0"/>
          </a:p>
        </p:txBody>
      </p:sp>
      <p:sp>
        <p:nvSpPr>
          <p:cNvPr id="2" name="Rectangle 1"/>
          <p:cNvSpPr/>
          <p:nvPr/>
        </p:nvSpPr>
        <p:spPr>
          <a:xfrm>
            <a:off x="1210491" y="1665238"/>
            <a:ext cx="6609804" cy="3785652"/>
          </a:xfrm>
          <a:prstGeom prst="rect">
            <a:avLst/>
          </a:prstGeom>
        </p:spPr>
        <p:txBody>
          <a:bodyPr wrap="square">
            <a:spAutoFit/>
          </a:bodyPr>
          <a:lstStyle/>
          <a:p>
            <a:pPr marL="285750" indent="-285750">
              <a:buFont typeface="Arial" panose="020B0604020202020204" pitchFamily="34" charset="0"/>
              <a:buChar char="•"/>
            </a:pPr>
            <a:r>
              <a:rPr lang="en-US" sz="2000" dirty="0"/>
              <a:t>Content-based filtering methods are based on a description of the item and a profile of the user’s preferences. These methods are best suited to situations where there is known data on an item (name, location, description, etc.), but not on the user. Content-based recommenders treat recommendation as a user-specific classification problem and learn a classifier for the user’s </a:t>
            </a:r>
            <a:endParaRPr lang="en-US" sz="2000" dirty="0" smtClean="0"/>
          </a:p>
          <a:p>
            <a:r>
              <a:rPr lang="en-US" sz="2000" dirty="0"/>
              <a:t> </a:t>
            </a:r>
            <a:r>
              <a:rPr lang="en-US" sz="2000" dirty="0" smtClean="0"/>
              <a:t>    likes </a:t>
            </a:r>
            <a:r>
              <a:rPr lang="en-US" sz="2000" dirty="0"/>
              <a:t>and dislikes based on product features</a:t>
            </a:r>
            <a:r>
              <a:rPr lang="en-US" sz="2000" dirty="0" smtClean="0"/>
              <a:t>.</a:t>
            </a:r>
          </a:p>
          <a:p>
            <a:endParaRPr lang="en-US" sz="2000" dirty="0" smtClean="0"/>
          </a:p>
          <a:p>
            <a:pPr marL="285750" indent="-285750">
              <a:buFont typeface="Arial" panose="020B0604020202020204" pitchFamily="34" charset="0"/>
              <a:buChar char="•"/>
            </a:pPr>
            <a:r>
              <a:rPr lang="en-US" sz="2000" dirty="0"/>
              <a:t>A content based recommender works with data that the user </a:t>
            </a:r>
            <a:endParaRPr lang="en-US" sz="2000" dirty="0" smtClean="0"/>
          </a:p>
          <a:p>
            <a:r>
              <a:rPr lang="en-US" sz="2000" dirty="0"/>
              <a:t> </a:t>
            </a:r>
            <a:r>
              <a:rPr lang="en-US" sz="2000" dirty="0" smtClean="0"/>
              <a:t>    provides</a:t>
            </a:r>
            <a:r>
              <a:rPr lang="en-US" sz="2000" dirty="0"/>
              <a:t>, either explicitly (rating) or implicitly </a:t>
            </a:r>
            <a:endParaRPr lang="en-US" sz="2000" dirty="0" smtClean="0"/>
          </a:p>
          <a:p>
            <a:r>
              <a:rPr lang="en-US" sz="2000" dirty="0"/>
              <a:t> </a:t>
            </a:r>
            <a:r>
              <a:rPr lang="en-US" sz="2000" dirty="0" smtClean="0"/>
              <a:t>   (</a:t>
            </a:r>
            <a:r>
              <a:rPr lang="en-US" sz="2000" dirty="0"/>
              <a:t>clicking on a </a:t>
            </a:r>
            <a:r>
              <a:rPr lang="en-US" sz="2000" dirty="0" smtClean="0"/>
              <a:t>Link).</a:t>
            </a:r>
            <a:endParaRPr lang="en-IN" sz="2000" dirty="0"/>
          </a:p>
        </p:txBody>
      </p:sp>
      <p:pic>
        <p:nvPicPr>
          <p:cNvPr id="2050"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0296" y="1393371"/>
            <a:ext cx="3701143" cy="4992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4308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2675" y="714103"/>
            <a:ext cx="8586652" cy="5547360"/>
          </a:xfrm>
          <a:prstGeom prst="rect">
            <a:avLst/>
          </a:prstGeom>
        </p:spPr>
      </p:pic>
    </p:spTree>
    <p:extLst>
      <p:ext uri="{BB962C8B-B14F-4D97-AF65-F5344CB8AC3E}">
        <p14:creationId xmlns:p14="http://schemas.microsoft.com/office/powerpoint/2010/main" val="3502080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5894" y="631762"/>
            <a:ext cx="4944174" cy="584775"/>
          </a:xfrm>
          <a:prstGeom prst="rect">
            <a:avLst/>
          </a:prstGeom>
        </p:spPr>
        <p:txBody>
          <a:bodyPr wrap="none">
            <a:spAutoFit/>
          </a:bodyPr>
          <a:lstStyle/>
          <a:p>
            <a:r>
              <a:rPr lang="en-US" sz="3200" b="1" u="sng" dirty="0" smtClean="0"/>
              <a:t>ANALYSIS USING TABLEAU</a:t>
            </a:r>
            <a:r>
              <a:rPr lang="en-US" sz="3200" b="1" dirty="0" smtClean="0"/>
              <a:t>:</a:t>
            </a:r>
            <a:endParaRPr lang="en-IN" sz="32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2071" y="1384663"/>
            <a:ext cx="7669560" cy="5190307"/>
          </a:xfrm>
          <a:prstGeom prst="rect">
            <a:avLst/>
          </a:prstGeom>
        </p:spPr>
      </p:pic>
    </p:spTree>
    <p:extLst>
      <p:ext uri="{BB962C8B-B14F-4D97-AF65-F5344CB8AC3E}">
        <p14:creationId xmlns:p14="http://schemas.microsoft.com/office/powerpoint/2010/main" val="159069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2639" y="1207935"/>
            <a:ext cx="8120565" cy="5358327"/>
          </a:xfrm>
          <a:prstGeom prst="rect">
            <a:avLst/>
          </a:prstGeom>
        </p:spPr>
      </p:pic>
      <p:sp>
        <p:nvSpPr>
          <p:cNvPr id="3" name="Rectangle 2"/>
          <p:cNvSpPr/>
          <p:nvPr/>
        </p:nvSpPr>
        <p:spPr>
          <a:xfrm>
            <a:off x="1012683" y="534478"/>
            <a:ext cx="3895362" cy="523220"/>
          </a:xfrm>
          <a:prstGeom prst="rect">
            <a:avLst/>
          </a:prstGeom>
        </p:spPr>
        <p:txBody>
          <a:bodyPr wrap="none">
            <a:spAutoFit/>
          </a:bodyPr>
          <a:lstStyle/>
          <a:p>
            <a:r>
              <a:rPr lang="en-US" sz="2800" b="1" dirty="0" smtClean="0"/>
              <a:t>MOST POPULAR ARTIST:</a:t>
            </a:r>
            <a:endParaRPr lang="en-IN" sz="2800" b="1" dirty="0"/>
          </a:p>
        </p:txBody>
      </p:sp>
    </p:spTree>
    <p:extLst>
      <p:ext uri="{BB962C8B-B14F-4D97-AF65-F5344CB8AC3E}">
        <p14:creationId xmlns:p14="http://schemas.microsoft.com/office/powerpoint/2010/main" val="6103405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Props1.xml><?xml version="1.0" encoding="utf-8"?>
<ds:datastoreItem xmlns:ds="http://schemas.openxmlformats.org/officeDocument/2006/customXml" ds:itemID="{ECBD1B6F-AE5F-4B27-9BE1-4797C9BEFB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0B6055E-F2DC-412A-8B07-D3793807DA86}">
  <ds:schemaRefs>
    <ds:schemaRef ds:uri="http://schemas.microsoft.com/sharepoint/v3/contenttype/forms"/>
  </ds:schemaRefs>
</ds:datastoreItem>
</file>

<file path=customXml/itemProps3.xml><?xml version="1.0" encoding="utf-8"?>
<ds:datastoreItem xmlns:ds="http://schemas.openxmlformats.org/officeDocument/2006/customXml" ds:itemID="{0A938410-2173-430A-9B92-20257D39BD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design</Template>
  <TotalTime>0</TotalTime>
  <Words>371</Words>
  <Application>Microsoft Office PowerPoint</Application>
  <PresentationFormat>Widescreen</PresentationFormat>
  <Paragraphs>43</Paragraphs>
  <Slides>11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Times New Roman</vt:lpstr>
      <vt:lpstr>Trebuchet MS</vt:lpstr>
      <vt:lpstr>Tw Cen MT</vt:lpstr>
      <vt:lpstr>Circuit</vt:lpstr>
      <vt:lpstr>Music recommendation system</vt:lpstr>
      <vt:lpstr>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..THANKING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2021-06-19T15:07:57Z</dcterms:created>
  <dcterms:modified xsi:type="dcterms:W3CDTF">2021-06-20T14:15:07Z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